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6" r:id="rId3"/>
    <p:sldId id="257" r:id="rId4"/>
    <p:sldId id="259" r:id="rId5"/>
    <p:sldId id="260" r:id="rId6"/>
    <p:sldId id="261" r:id="rId7"/>
    <p:sldId id="262" r:id="rId8"/>
    <p:sldId id="264" r:id="rId9"/>
    <p:sldId id="265" r:id="rId10"/>
    <p:sldId id="266" r:id="rId11"/>
    <p:sldId id="263" r:id="rId12"/>
    <p:sldId id="289" r:id="rId13"/>
    <p:sldId id="268" r:id="rId14"/>
    <p:sldId id="299" r:id="rId15"/>
    <p:sldId id="269" r:id="rId16"/>
    <p:sldId id="300" r:id="rId17"/>
    <p:sldId id="270" r:id="rId18"/>
    <p:sldId id="271" r:id="rId19"/>
    <p:sldId id="272" r:id="rId20"/>
    <p:sldId id="273" r:id="rId21"/>
    <p:sldId id="274" r:id="rId22"/>
    <p:sldId id="275" r:id="rId23"/>
    <p:sldId id="276" r:id="rId24"/>
    <p:sldId id="277" r:id="rId25"/>
    <p:sldId id="278" r:id="rId26"/>
    <p:sldId id="301" r:id="rId27"/>
    <p:sldId id="302" r:id="rId28"/>
    <p:sldId id="279" r:id="rId29"/>
    <p:sldId id="281" r:id="rId30"/>
    <p:sldId id="280" r:id="rId31"/>
    <p:sldId id="285" r:id="rId32"/>
    <p:sldId id="282" r:id="rId33"/>
    <p:sldId id="286" r:id="rId34"/>
    <p:sldId id="287" r:id="rId35"/>
    <p:sldId id="284" r:id="rId36"/>
    <p:sldId id="288" r:id="rId37"/>
    <p:sldId id="290" r:id="rId38"/>
    <p:sldId id="291" r:id="rId39"/>
    <p:sldId id="293" r:id="rId40"/>
    <p:sldId id="294" r:id="rId41"/>
    <p:sldId id="295" r:id="rId42"/>
    <p:sldId id="296" r:id="rId43"/>
    <p:sldId id="297" r:id="rId44"/>
    <p:sldId id="283" r:id="rId45"/>
    <p:sldId id="303" r:id="rId46"/>
    <p:sldId id="304" r:id="rId47"/>
    <p:sldId id="305" r:id="rId48"/>
    <p:sldId id="307" r:id="rId49"/>
    <p:sldId id="306" r:id="rId50"/>
    <p:sldId id="309" r:id="rId51"/>
    <p:sldId id="310" r:id="rId52"/>
    <p:sldId id="308" r:id="rId53"/>
    <p:sldId id="311" r:id="rId54"/>
    <p:sldId id="316" r:id="rId55"/>
    <p:sldId id="313" r:id="rId56"/>
    <p:sldId id="314" r:id="rId57"/>
    <p:sldId id="315" r:id="rId58"/>
    <p:sldId id="312" r:id="rId59"/>
    <p:sldId id="317" r:id="rId60"/>
    <p:sldId id="318" r:id="rId61"/>
    <p:sldId id="320" r:id="rId62"/>
    <p:sldId id="319" r:id="rId63"/>
    <p:sldId id="321" r:id="rId64"/>
    <p:sldId id="322" r:id="rId65"/>
    <p:sldId id="323" r:id="rId66"/>
    <p:sldId id="324" r:id="rId67"/>
    <p:sldId id="325" r:id="rId68"/>
    <p:sldId id="331" r:id="rId69"/>
    <p:sldId id="327" r:id="rId70"/>
    <p:sldId id="329" r:id="rId71"/>
    <p:sldId id="330" r:id="rId72"/>
    <p:sldId id="332" r:id="rId73"/>
    <p:sldId id="333" r:id="rId74"/>
    <p:sldId id="334" r:id="rId75"/>
    <p:sldId id="335" r:id="rId76"/>
    <p:sldId id="336" r:id="rId77"/>
    <p:sldId id="337" r:id="rId78"/>
    <p:sldId id="338" r:id="rId79"/>
    <p:sldId id="339" r:id="rId80"/>
    <p:sldId id="340" r:id="rId81"/>
    <p:sldId id="341" r:id="rId82"/>
    <p:sldId id="343" r:id="rId83"/>
    <p:sldId id="342" r:id="rId84"/>
    <p:sldId id="344" r:id="rId85"/>
    <p:sldId id="345" r:id="rId86"/>
    <p:sldId id="347" r:id="rId87"/>
    <p:sldId id="348" r:id="rId88"/>
    <p:sldId id="346" r:id="rId89"/>
    <p:sldId id="349" r:id="rId90"/>
    <p:sldId id="350" r:id="rId91"/>
    <p:sldId id="351" r:id="rId92"/>
    <p:sldId id="355" r:id="rId93"/>
    <p:sldId id="356" r:id="rId94"/>
    <p:sldId id="358" r:id="rId95"/>
    <p:sldId id="357" r:id="rId96"/>
    <p:sldId id="352" r:id="rId97"/>
    <p:sldId id="353" r:id="rId98"/>
    <p:sldId id="359" r:id="rId99"/>
    <p:sldId id="360" r:id="rId100"/>
    <p:sldId id="362" r:id="rId101"/>
    <p:sldId id="361" r:id="rId102"/>
    <p:sldId id="354" r:id="rId103"/>
    <p:sldId id="298"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514" autoAdjust="0"/>
  </p:normalViewPr>
  <p:slideViewPr>
    <p:cSldViewPr snapToGrid="0" showGuides="1">
      <p:cViewPr varScale="1">
        <p:scale>
          <a:sx n="73" d="100"/>
          <a:sy n="73" d="100"/>
        </p:scale>
        <p:origin x="99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27.560"/>
    </inkml:context>
    <inkml:brush xml:id="br0">
      <inkml:brushProperty name="width" value="0.05" units="cm"/>
      <inkml:brushProperty name="height" value="0.05" units="cm"/>
    </inkml:brush>
  </inkml:definitions>
  <inkml:trace contextRef="#ctx0" brushRef="#br0">1 0 24575,'0'398'0,"-1"-392"0,2 0 0,-1 0 0,0 0 0,1 0 0,0 0 0,1 0 0,-1 0 0,1-1 0,0 1 0,6 9 0,-6-12 0,0 0 0,0 0 0,1 0 0,0 0 0,0-1 0,-1 1 0,1-1 0,1 0 0,-1 0 0,0 0 0,0 0 0,1-1 0,-1 1 0,1-1 0,0 0 0,-1 0 0,1 0 0,5 0 0,1 1 0,1-2 0,-1 1 0,1-1 0,-1-1 0,1 0 0,-1 0 0,0-1 0,1-1 0,-1 1 0,0-2 0,0 1 0,14-9 0,-18 9 0,0 0 0,-1-1 0,1 1 0,-1-1 0,0-1 0,0 1 0,0-1 0,-1 0 0,0 0 0,0 0 0,0 0 0,0-1 0,-1 1 0,0-1 0,0 0 0,0 0 0,-1-1 0,0 1 0,0 0 0,1-14 0,-1-6 0,-4-47 0,0 120 0,0-32 0,1 1 0,0-1 0,1 1 0,1 0 0,0-1 0,6 24 0,-6-36 0,1-1 0,0 1 0,-1 0 0,1 0 0,0-1 0,1 1 0,-1-1 0,0 0 0,1 0 0,-1 1 0,1-2 0,-1 1 0,1 0 0,0 0 0,0-1 0,0 0 0,0 1 0,0-1 0,0 0 0,0-1 0,0 1 0,1 0 0,-1-1 0,0 0 0,0 0 0,1 0 0,5-1 0,-3 1 0,-1 0 0,0-1 0,0 0 0,1 0 0,-1 0 0,0-1 0,0 0 0,0 0 0,0 0 0,0 0 0,-1-1 0,1 0 0,-1 0 0,0 0 0,0 0 0,6-6 0,-6 2 0,0 0 0,0 0 0,-1 0 0,0 0 0,0 0 0,-1-1 0,0 1 0,0-1 0,-1 0 0,0 1 0,0-9 0,0-16 0,-4-44 0,0 29 0,1 29 0,2 18 0,0 0 0,0 0 0,0 0 0,0 0 0,0 0 0,0 0 0,0 0 0,0 0 0,0 0 0,0 0 0,0 0 0,0 0 0,-1 0 0,1 0 0,0 0 0,0 1 0,0-1 0,0 0 0,0 0 0,0 0 0,0 0 0,0 0 0,0 0 0,0 0 0,0 0 0,0 0 0,0 0 0,0 0 0,-1 0 0,1 0 0,0 0 0,0 0 0,0 0 0,0 0 0,0 0 0,0 0 0,0 0 0,0 0 0,0 0 0,0 0 0,0 0 0,0 0 0,0 0 0,-1 0 0,1-1 0,0 1 0,0 0 0,0 0 0,0 0 0,0 0 0,0 0 0,0 0 0,0 0 0,0 0 0,0 0 0,0 0 0,0 0 0,0 0 0,0 0 0,0 0 0,0 0 0,0-1 0,0 1 0,-9 28 0,4-7 0,-23 42 0,21-49 0,0 1 0,1-1 0,1 1 0,-7 31 0,11-40 0,-1 3 0,1 0 0,0 0 0,0 1 0,1-1 0,1 14 0,-1-23 0,0 0 0,0 0 0,0 1 0,0-1 0,0 0 0,0 0 0,0 0 0,1 0 0,-1 0 0,0 1 0,0-1 0,0 0 0,0 0 0,0 0 0,0 0 0,0 0 0,0 0 0,0 1 0,0-1 0,1 0 0,-1 0 0,0 0 0,0 0 0,0 0 0,0 0 0,0 0 0,1 0 0,-1 0 0,0 0 0,0 0 0,0 0 0,0 0 0,0 0 0,1 0 0,-1 0 0,0 0 0,0 0 0,0 0 0,0 0 0,0 0 0,1 0 0,-1 0 0,0 0 0,0 0 0,0 0 0,0 0 0,1 0 0,9-8 0,10-16 0,-16 20 0,1-3 0,0 1 0,1 0 0,0 1 0,0-1 0,0 1 0,1 0 0,-1 1 0,1-1 0,0 1 0,1 1 0,-1-1 0,1 1 0,-1 1 0,1-1 0,0 1 0,0 1 0,0-1 0,0 1 0,0 1 0,13 0 0,-11-1 0,25 3 0,-34-2 0,0 0 0,-1 1 0,1-1 0,0 0 0,-1 0 0,1 1 0,-1-1 0,1 1 0,-1-1 0,1 0 0,-1 1 0,1-1 0,-1 1 0,1-1 0,-1 1 0,1 0 0,-1-1 0,0 1 0,1-1 0,-1 1 0,0 0 0,0-1 0,1 1 0,-1-1 0,0 1 0,0 0 0,0 0 0,0-1 0,0 1 0,0 0 0,0-1 0,0 1 0,0 0 0,0-1 0,0 1 0,0 0 0,0-1 0,-1 1 0,1 0 0,0-1 0,-1 1 0,1-1 0,-1 2 0,-5 16-105,1-1 0,0 1 0,1 1 0,1-1 0,1 1 0,1-1 0,0 1 0,1-1 0,2 1 0,-1-1 0,2 1 0,9 33 0,-6-32-6721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37.691"/>
    </inkml:context>
    <inkml:brush xml:id="br0">
      <inkml:brushProperty name="width" value="0.05" units="cm"/>
      <inkml:brushProperty name="height" value="0.05" units="cm"/>
    </inkml:brush>
  </inkml:definitions>
  <inkml:trace contextRef="#ctx0" brushRef="#br0">0 0 24575,'1077'0'-1365,"-1053"0"-5461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38.099"/>
    </inkml:context>
    <inkml:brush xml:id="br0">
      <inkml:brushProperty name="width" value="0.05" units="cm"/>
      <inkml:brushProperty name="height" value="0.05" units="cm"/>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39.164"/>
    </inkml:context>
    <inkml:brush xml:id="br0">
      <inkml:brushProperty name="width" value="0.05" units="cm"/>
      <inkml:brushProperty name="height" value="0.05" units="cm"/>
    </inkml:brush>
  </inkml:definitions>
  <inkml:trace contextRef="#ctx0" brushRef="#br0">142 0 24575,'-1'6'0,"0"-1"0,0 0 0,0 0 0,-1 1 0,0-1 0,0 0 0,0 0 0,-5 6 0,-7 18 0,-12 45 0,3 2 0,4 0 0,-20 154 0,39-226 0,-1 0 0,1 0 0,0 0 0,0 1 0,0-1 0,1 0 0,-1 0 0,1 0 0,0 0 0,1 0 0,-1 0 0,0 0 0,1 0 0,0-1 0,0 1 0,0 0 0,1-1 0,-1 0 0,1 1 0,-1-1 0,1 0 0,0 0 0,0-1 0,1 1 0,-1-1 0,1 1 0,-1-1 0,1 0 0,0 0 0,-1-1 0,1 1 0,0-1 0,0 0 0,0 0 0,8 1 0,20 1 0,-1-1 0,45-4 0,-30 1 0,-40 1 0,0-1 0,-1 1 0,1-1 0,0 0 0,-1 0 0,1-1 0,0 1 0,-1-1 0,0-1 0,1 1 0,-1-1 0,0 0 0,0 0 0,-1 0 0,1-1 0,-1 0 0,1 0 0,-1 0 0,5-6 0,-3 1 0,-1 1 0,0-1 0,-1-1 0,1 1 0,-2-1 0,1 1 0,-1-1 0,-1 0 0,0 0 0,1-15 0,0 4 0,-1 0 0,-2-1 0,0 1 0,-1 0 0,-1-1 0,-1 1 0,-1 0 0,-1 1 0,0-1 0,-2 1 0,0 0 0,-2 0 0,-12-22 0,8 21 0,4 6 0,0 1 0,-1 0 0,0 1 0,-23-23 0,29 33 0,0-1 0,-1 1 0,1 1 0,-1-1 0,1 0 0,-1 1 0,0 0 0,0 0 0,0 1 0,0 0 0,0-1 0,0 2 0,0-1 0,-1 0 0,1 1 0,0 0 0,0 0 0,-1 1 0,1 0 0,-6 1 0,5-1-47,0 1 0,0 0 0,0 0 0,0 0 0,0 1 0,1 0 0,-1 0 0,1 0 0,0 1-1,0 0 1,0 0 0,1 0 0,-1 1 0,1-1 0,0 1 0,0 0 0,0 0 0,1 1 0,0-1 0,0 1 0,0-1 0,1 1-1,0 0 1,0 0 0,0 0 0,1 0 0,0 0 0,-1 13 0,0 6-6779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46.568"/>
    </inkml:context>
    <inkml:brush xml:id="br0">
      <inkml:brushProperty name="width" value="0.05" units="cm"/>
      <inkml:brushProperty name="height" value="0.05" units="cm"/>
    </inkml:brush>
  </inkml:definitions>
  <inkml:trace contextRef="#ctx0" brushRef="#br0">627 337 24575,'-13'1'0,"0"1"0,-1 0 0,1 0 0,1 1 0,-1 1 0,-24 10 0,-70 41 0,103-53 0,-99 50 0,73-39 0,1 1 0,0 2 0,1 0 0,1 2 0,-42 36 0,61-45 0,-1 0 0,2 0 0,-1 0 0,1 1 0,1 1 0,0-1 0,0 1 0,1 0 0,1 0 0,0 0 0,0 1 0,1-1 0,0 1 0,1 0 0,1 0 0,-1 0 0,2 0 0,0 0 0,0 0 0,2 0 0,-1 0 0,6 20 0,-4-20 0,0-1 0,1 1 0,1-1 0,0 1 0,0-1 0,1-1 0,0 1 0,1-1 0,1 0 0,-1 0 0,10 8 0,-10-12 0,1 0 0,-1 0 0,1-1 0,0 0 0,0 0 0,0-1 0,1 0 0,0-1 0,0 0 0,0 0 0,0 0 0,0-2 0,0 1 0,19 0 0,29-1 0,57-7 0,-103 4 0,0 0 0,-1-1 0,1 0 0,-1-1 0,0 0 0,0-1 0,-1 0 0,1 0 0,8-7 0,5-5 0,0-1 0,23-25 0,-31 26 0,-1-1 0,0-1 0,-2 0 0,19-39 0,-17 30 0,5-7 0,-6 9 0,0 1 0,2 1 0,28-36 0,-40 57 0,0 0 0,0 0 0,-1-1 0,0 1 0,0-1 0,0 0 0,0 1 0,3-8 0,-5 10 0,0 0 0,0 1 0,0-1 0,0 1 0,0-1 0,0 0 0,0 1 0,0-1 0,0 0 0,0 1 0,0-1 0,-1 1 0,1-1 0,0 0 0,0 1 0,-1-1 0,1 1 0,0-1 0,-1 1 0,1-1 0,0 1 0,-1-1 0,1 1 0,-1-1 0,-1 0 0,1 0 0,-1 1 0,1-1 0,-1 0 0,0 1 0,1-1 0,-1 1 0,0 0 0,1 0 0,-1-1 0,0 1 0,0 0 0,-1 1 0,-4-1 0,0 1 0,1 0 0,-1 1 0,0-1 0,1 1 0,0 0 0,-1 1 0,1 0 0,0 0 0,0 0 0,0 1 0,1 0 0,0 0 0,-1 0 0,1 1 0,0-1 0,1 1 0,-1 0 0,1 1 0,0-1 0,-5 11 0,2-3 0,0 1 0,1 0 0,0 0 0,1 0 0,1 0 0,0 1 0,1 0 0,-2 25 0,4-13 0,-2-9 0,2 0 0,0 1 0,1-1 0,1 0 0,1 0 0,7 34 0,-6-48 0,-1 1 0,1-1 0,0 0 0,1 0 0,-1 0 0,1 0 0,-1 0 0,1-1 0,0 0 0,0 0 0,1 0 0,-1 0 0,0-1 0,1 1 0,0-1 0,0 0 0,0-1 0,-1 1 0,1-1 0,1 0 0,-1 0 0,0-1 0,9 1 0,-7 0 0,0-1 0,1 0 0,-1 0 0,0-1 0,0 0 0,1 0 0,-1 0 0,0-1 0,0 0 0,0-1 0,-1 1 0,1-1 0,0-1 0,-1 1 0,0-1 0,8-6 0,-4-1 0,-2 0 0,0 0 0,0-1 0,-1 0 0,0-1 0,-1 1 0,0-1 0,6-24 0,-4 7 0,-1 0 0,5-59 0,-12 84 0,0 0 0,1 0 0,-2 0 0,1 0 0,-1 1 0,1-1 0,-1 0 0,-1 0 0,1 1 0,-1-1 0,1 1 0,-1-1 0,-1 1 0,-2-5 0,3 6 0,-1 0 0,1 0 0,-1 1 0,0-1 0,0 1 0,0-1 0,0 1 0,-1 0 0,1 0 0,-1 0 0,1 1 0,-1-1 0,0 1 0,1 0 0,-1 0 0,0 0 0,0 0 0,-4 1 0,-16 0 0,1 1 0,-1 1 0,0 1 0,-40 10 0,56-11 0,-8 4 0,0 0 0,0 1 0,0 1 0,1 0 0,0 1 0,1 1 0,0 1 0,-20 17 0,30-24 0,0 0 0,0 1 0,0 0 0,0 0 0,0 0 0,1 0 0,0 1 0,0-1 0,0 1 0,1 0 0,0 0 0,0 0 0,0 0 0,1 0 0,0 0 0,0 1 0,1 6 0,-1 13 0,1 1 0,5 37 0,-3-54 0,0 0 0,1 0 0,0 0 0,0-1 0,1 1 0,6 8 0,33 56 0,-36-63 0,-2-4 0,0 0 0,0 0 0,1 0 0,0-1 0,1 0 0,0 0 0,0 0 0,0-1 0,0 0 0,1 0 0,0-1 0,0 0 0,0 0 0,0-1 0,1 0 0,-1-1 0,1 1 0,0-2 0,-1 1 0,1-1 0,11-1 0,-6 0 0,-1 0 0,1-2 0,-1 0 0,1 0 0,-1-1 0,1-1 0,-1 0 0,-1-1 0,1 0 0,-1-1 0,1-1 0,-2 0 0,14-10 0,-12 7 0,-1-1 0,0-1 0,-1 0 0,-1 0 0,18-28 0,35-77 0,-27 48 0,-19 37 0,1 2 0,41-51 0,-58 79 0,17-20 0,1 1 0,0 1 0,36-28 0,-17 16 0,-27 23 0,0-1 0,0 2 0,1-1 0,20-9 0,-31 17 0,-1 1 0,1-1 0,0 1 0,-1-1 0,1 1 0,0 0 0,0-1 0,-1 1 0,1 0 0,0-1 0,0 1 0,0 0 0,-1 0 0,1 0 0,0 0 0,0 0 0,0 0 0,0 0 0,-1 0 0,1 0 0,0 1 0,0-1 0,0 0 0,0 0 0,-1 1 0,1-1 0,0 0 0,-1 1 0,1-1 0,0 1 0,0-1 0,-1 1 0,1-1 0,-1 1 0,1 0 0,-1-1 0,1 1 0,-1 0 0,1-1 0,-1 1 0,1 0 0,-1 0 0,0-1 0,1 3 0,-1-1 0,1 0 0,-1 1 0,0-1 0,0 0 0,0 1 0,0-1 0,-1 0 0,1 1 0,-1-1 0,1 0 0,-1 0 0,0 1 0,0-1 0,0 0 0,-1 3 0,-11 10 0,0 0 0,-1-1 0,-1 0 0,0-1 0,-1-1 0,-33 20 0,0 1 0,15-5 0,2 2 0,1 1 0,-51 66 0,48-56 0,10-5 0,23-35 0,0 0 0,0 0 0,1 0 0,-1 0 0,1 0 0,-1 0 0,1 0 0,-1 0 0,1 0 0,-1 0 0,1 0 0,0 0 0,0 0 0,-1 0 0,1 1 0,0-1 0,0 0 0,0 0 0,0 0 0,1 0 0,-1 0 0,0 1 0,0-1 0,1 0 0,-1 0 0,0 0 0,1 0 0,-1 0 0,1 0 0,0 0 0,-1 0 0,2 1 0,0-2 0,-1 1 0,1-1 0,-1 0 0,1 0 0,-1 0 0,1-1 0,0 1 0,-1 0 0,1 0 0,-1-1 0,1 1 0,-1-1 0,1 1 0,-1-1 0,1 0 0,-1 0 0,0 0 0,1 1 0,-1-1 0,0 0 0,2-2 0,27-26 0,6-14 0,-3-2 0,42-73 0,-44 68 0,-3 4 0,18-29 0,101-127 0,-126 178 0,62-66 0,-73 81 0,-1 1 0,2 0 0,-1 1 0,1 0 0,0 0 0,0 1 0,15-6 0,-24 12 0,-1-1 0,0 1 0,0-1 0,1 1 0,-1-1 0,0 1 0,1 0 0,-1 0 0,0 0 0,1 0 0,-1 0 0,0 0 0,1 0 0,-1 0 0,0 0 0,1 1 0,0-1 0,-1 1 0,-1-1 0,1 1 0,-1-1 0,0 1 0,1-1 0,-1 1 0,0-1 0,1 1 0,-1-1 0,0 1 0,0-1 0,1 1 0,-1 0 0,0-1 0,0 1 0,0-1 0,0 1 0,0 0 0,0-1 0,0 1 0,0-1 0,0 1 0,0 0 0,0-1 0,-1 2 0,-1 6 0,-1 1 0,-1-1 0,1 0 0,-6 8 0,1 0 0,-22 48 0,9-20 0,2 1 0,-18 63 0,16-27 0,-22 93 0,34-144 0,-5 22 0,13-50 0,1 0 0,0 0 0,0-1 0,-1 1 0,1 0 0,1 0 0,-1 0 0,0-1 0,0 1 0,1 0 0,-1 0 0,1-1 0,-1 1 0,1 0 0,0-1 0,-1 1 0,1 0 0,0-1 0,0 1 0,0-1 0,0 0 0,3 3 0,-3-3 0,1-1 0,0 1 0,0 0 0,0-1 0,0 1 0,0-1 0,0 0 0,0 0 0,0 0 0,0 0 0,0 0 0,0 0 0,0 0 0,0-1 0,0 1 0,0-1 0,0 1 0,-1-1 0,1 0 0,0 0 0,0 0 0,-1 0 0,1 0 0,0 0 0,1-2 0,4-1 0,-1-1 0,1 0 0,-1-1 0,10-11 0,-7 4 0,-2 0 0,1-1 0,-2 0 0,0-1 0,0 1 0,5-29 0,10-23 0,-11 42 0,1 1 0,1 0 0,1 1 0,1 1 0,0 0 0,2 0 0,1 2 0,0 0 0,27-23 0,3-3 0,-36 32 0,1 1 0,0 1 0,1 0 0,0 0 0,1 1 0,0 1 0,0 0 0,1 1 0,17-7 0,-30 14 0,0 1 0,0-1 0,1 0 0,-1 1 0,0 0 0,0-1 0,1 1 0,-1 0 0,0 0 0,0 0 0,1 0 0,-1 1 0,0-1 0,0 1 0,1-1 0,-1 1 0,0 0 0,0-1 0,0 1 0,3 3 0,-2-2 0,-1 0 0,0 0 0,0 0 0,0 1 0,-1-1 0,1 1 0,0-1 0,-1 1 0,0 0 0,0 0 0,0 0 0,0-1 0,1 6 0,1 9 0,-2-1 0,0 0 0,0 1 0,-4 24 0,0-15 0,-1 0 0,-1-1 0,-1 1 0,-1-1 0,-2-1 0,-21 45 0,-3-9 0,-55 77 0,81-126 0,-1 1 0,-9 21 0,16-31 0,0 0 0,0 0 0,0 0 0,0 0 0,1 0 0,-1 0 0,0 0 0,1 1 0,0-1 0,0 0 0,0 1 0,0-1 0,0 0 0,0 0 0,0 1 0,1-1 0,-1 0 0,1 0 0,-1 0 0,1 1 0,0-1 0,0 0 0,0 0 0,2 3 0,-2-5 0,0 1 0,0 0 0,0 0 0,0-1 0,0 1 0,0 0 0,1-1 0,-1 1 0,0-1 0,0 0 0,1 1 0,-1-1 0,0 0 0,0 0 0,1 0 0,-1 0 0,0 0 0,1 0 0,-1 0 0,0 0 0,0 0 0,1-1 0,-1 1 0,0 0 0,0-1 0,0 1 0,1-1 0,-1 1 0,0-1 0,0 0 0,0 0 0,0 1 0,0-1 0,0 0 0,0 0 0,0 0 0,0-1 0,7-6 0,0 0 0,-1-1 0,7-11 0,-9 13 0,81-120 0,-44 62 0,101-119 0,-43 87 0,-89 86 0,1 1 0,0-1 0,1 2 0,-1 0 0,28-15 0,-39 24 0,-1 0 0,0 0 0,1-1 0,-1 1 0,1 0 0,-1 0 0,0 0 0,1 0 0,-1 0 0,0 0 0,1 0 0,-1 0 0,1 0 0,-1 0 0,0 0 0,1 0 0,-1 0 0,1 0 0,-1 0 0,0 0 0,1 0 0,-1 0 0,0 1 0,1-1 0,-1 0 0,0 0 0,1 0 0,-1 1 0,0-1 0,1 0 0,-1 0 0,0 1 0,0-1 0,1 0 0,-1 1 0,0-1 0,0 0 0,1 1 0,-1-1 0,0 0 0,0 1 0,0-1 0,0 0 0,0 1 0,0-1 0,0 1 0,0-1 0,0 0 0,0 1 0,0-1 0,0 1 0,0-1 0,0 0 0,0 1 0,0 0 0,-7 30 0,4-18 0,-3 31 0,1 1 0,3 0 0,5 77 0,1-102 0,0 0 0,2-1 0,0 0 0,1 0 0,16 30 0,-13-29 0,-8-16 0,0 0 0,0 0 0,0 0 0,1-1 0,0 1 0,0-1 0,0 0 0,0 0 0,0 0 0,0 0 0,1 0 0,-1-1 0,1 1 0,0-1 0,0 0 0,0 0 0,0-1 0,0 1 0,0-1 0,0 0 0,1 0 0,-1 0 0,0-1 0,1 1 0,-1-1 0,0 0 0,1-1 0,-1 1 0,1-1 0,-1 1 0,0-1 0,0 0 0,0-1 0,1 1 0,-1-1 0,0 0 0,-1 0 0,1 0 0,0-1 0,-1 1 0,6-5 0,5-6 0,-1 1 0,0-2 0,-1 0 0,18-27 0,33-68 0,9-11 0,-35 58 0,-34 57 0,0-1 0,-1 0 0,1 0 0,-1 0 0,0 0 0,-1 0 0,0 0 0,1-13 0,-2 18 0,0-1 0,-1 0 0,1 0 0,-1 1 0,1-1 0,-1 1 0,0-1 0,0 0 0,1 1 0,-1-1 0,0 1 0,0 0 0,-1-1 0,1 1 0,0 0 0,0 0 0,-1 0 0,1 0 0,0 0 0,-1 0 0,1 0 0,-1 0 0,0 0 0,1 1 0,-1-1 0,0 0 0,1 1 0,-1 0 0,0-1 0,-2 1 0,-8-2 0,1 1 0,-1 0 0,-16 2 0,15-1 0,-2 0 0,0 0 0,-1 2 0,1 0 0,0 0 0,0 1 0,0 1 0,1 1 0,-1 0 0,-14 8 0,24-10 0,-1 0 0,1 0 0,0 1 0,0-1 0,0 1 0,1 1 0,0-1 0,-1 1 0,1-1 0,1 1 0,-1 0 0,1 0 0,0 1 0,0-1 0,0 1 0,1 0 0,0-1 0,0 1 0,1 0 0,-1 0 0,1 0 0,1 0 0,-1 1 0,1-1 0,0 7 0,1-6 0,1 1 0,0-1 0,0 1 0,0-1 0,1 0 0,0 0 0,1 0 0,-1 0 0,1-1 0,0 1 0,1-1 0,8 9 0,4 4 0,1-1 0,32 25 0,-49-42 0,25 19 0,1 0 0,30 16 0,-46-31 0,0 0 0,0 0 0,0-1 0,0 0 0,1-1 0,0-1 0,-1 0 0,1 0 0,17-1 0,-19-1 0,0-1 0,-1 0 0,1 0 0,0-1 0,0-1 0,-1 0 0,1 0 0,-1-1 0,0 0 0,0 0 0,0-1 0,13-10 0,2-4 0,0-2 0,35-40 0,0-2 0,-25 37 0,9-8 0,-41 32 0,0 0 0,1-1 0,-1 1 0,0-1 0,-1 1 0,1-1 0,0 0 0,-1 0 0,1 0 0,-1 0 0,0 0 0,0 0 0,0-4 0,-1 6 0,0 0 0,0-1 0,0 1 0,0 0 0,0 0 0,0-1 0,-1 1 0,1 0 0,-1 0 0,1 0 0,-1-1 0,1 1 0,-1 0 0,1 0 0,-1 0 0,0 0 0,0 0 0,0 0 0,0 0 0,1 1 0,-1-1 0,0 0 0,0 0 0,-1 1 0,1-1 0,0 0 0,0 1 0,0-1 0,0 1 0,0 0 0,-1-1 0,1 1 0,0 0 0,0 0 0,-1 0 0,1 0 0,0 0 0,0 0 0,-3 0 0,-2 0 0,-1 0 0,0 0 0,1 1 0,-1 0 0,1 0 0,-9 3 0,4 1 0,0 1 0,0 0 0,1 0 0,0 1 0,0 0 0,0 1 0,1 0 0,0 1 0,1 0 0,-11 14 0,4-2 0,0 1 0,1 0 0,-19 44 0,24-42 0,0 0 0,2 0 0,-7 33 0,12-44 0,0 1 0,1-1 0,1 1 0,0-1 0,0 0 0,1 1 0,6 24 0,-6-34 0,0 0 0,0 0 0,1 0 0,-1 0 0,1 0 0,0-1 0,0 1 0,0-1 0,1 1 0,-1-1 0,1 0 0,0 0 0,0 0 0,0 0 0,0-1 0,0 1 0,1-1 0,-1 0 0,1 0 0,-1 0 0,1 0 0,0-1 0,0 1 0,0-1 0,0 0 0,0 0 0,0-1 0,0 1 0,0-1 0,0 0 0,0 0 0,0 0 0,0 0 0,7-2 0,1 0 0,0-1 0,0-1 0,-1 0 0,1 0 0,-1-1 0,0-1 0,0 1 0,-1-2 0,0 0 0,18-14 0,85-86 0,-4-4 0,-5-6 0,-6-3 0,132-211 0,-213 299 0,-1-1 0,17-49 0,-14 32 0,-13 37 0,-4 11 0,0-1 0,0 0 0,-1 1 0,1-1 0,-1 0 0,0 0 0,0 0 0,0 0 0,0 0 0,-1 0 0,1-4 0,-2 7 0,1 0 0,-1 0 0,0 0 0,0 0 0,0 0 0,0 0 0,0 0 0,1 1 0,-1-1 0,0 0 0,0 0 0,0 1 0,0-1 0,1 0 0,-1 1 0,0-1 0,0 1 0,1-1 0,-1 1 0,0-1 0,1 1 0,-1 0 0,-15 14 0,-6 14 0,2 1 0,1 1 0,1 1 0,2 0 0,-13 35 0,13-25 0,3 0 0,-10 48 0,-8 27 0,19-83 0,7-19 0,0 0 0,0 1 0,-2 20 0,6-30 0,1 0 0,0 0 0,0 0 0,1 0 0,-1 0 0,1 0 0,1 0 0,-1 0 0,1-1 0,0 1 0,0 0 0,5 8 0,1 0 0,1 0 0,0-1 0,1 0 0,0 0 0,1-1 0,0 0 0,1-1 0,0 0 0,18 11 0,-24-18 0,1 0 0,0 0 0,0-1 0,1 0 0,-1 0 0,1 0 0,-1-1 0,1 0 0,0-1 0,0 0 0,0 0 0,0 0 0,0-1 0,0 0 0,0-1 0,0 0 0,0 0 0,0-1 0,-1 0 0,12-4 0,-4-1 0,-1 0 0,0-1 0,0-1 0,-1 0 0,19-17 0,58-63 0,-52 49 0,-6 7-341,2 2 0,1 1-1,70-47 1,-87 67-6485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48.065"/>
    </inkml:context>
    <inkml:brush xml:id="br0">
      <inkml:brushProperty name="width" value="0.05" units="cm"/>
      <inkml:brushProperty name="height" value="0.05" units="cm"/>
    </inkml:brush>
  </inkml:definitions>
  <inkml:trace contextRef="#ctx0" brushRef="#br0">0 1 24575,'1272'0'-1365,"-1248"0"-5461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11:11:50.375"/>
    </inkml:context>
    <inkml:brush xml:id="br0">
      <inkml:brushProperty name="width" value="0.05" units="cm"/>
      <inkml:brushProperty name="height" value="0.05" units="cm"/>
      <inkml:brushProperty name="color" value="#FFFFFF"/>
    </inkml:brush>
  </inkml:definitions>
  <inkml:trace contextRef="#ctx0" brushRef="#br0">4537 312 24575,'23'536'0,"-23"-527"0,2 1 0,-1-1 0,1 0 0,0 0 0,1 0 0,0 0 0,1-1 0,0 1 0,0-1 0,1 0 0,0 0 0,0 0 0,1-1 0,0 1 0,0-1 0,0-1 0,1 1 0,0-1 0,1-1 0,-1 1 0,1-1 0,0 0 0,1-1 0,-1 0 0,1 0 0,15 3 0,37 11 0,2-3 0,0-3 0,119 7 0,198-17 0,-287-3 0,192 1 0,123-4 0,-322-4 0,-1-4 0,141-38 0,-115 23 0,64-17 0,-44 10 0,167-21 0,124 31 0,5 27 0,-209 0 0,-20-2 0,712 22 0,160 14-922,11-38 1093,-403-2 580,2956 3-751,-3771 0 0,-2570 0 0,2001-27-984,396 10 708,-1131-20 749,-2 35 220,882 3-599,931-2-94,-19-9-483,84-13-1452,1058-129-1721,-1032 91 3656,-64-1-179,-93 10-536,-107 13 536,-143 22 179,-45 11 0,-11 1 0,-8 2 0,-1 0 0,0 1 0,1 1 0,-1 0 0,0 1 0,-14 0 0,-217 13 0,-147 29-129,-129 25-389,-2471 372-1945,2660-387 2295,289-45 168,-69 20 0,100-21 0,11-1 0,32 3 0,142-1 0,111-6 158,85-3 472,2313-14 2461,-2874 16-3091,-164 0-202,-141 0-610,-2458 0 260,3188 0 699,95 0-409,-129 1-350,1021-12 351,-1115 6 1679,-99 4-1115,-13-1-61,-60-1-24,-186 0-218,-157 2 98,-117 6 292,-539 39-2282,12 63 1090,799-61 1863,196-28-829,46-9-203,12-2-25,1-5-4,1 0 0,0 0 0,0-1 0,0 1 0,1-1 0,-1 0 0,0 0 0,5 0 0,78 8 0,213-6 0,157-24-47,127-30-143,85-21 39,1049-152-392,-25-29 568,-1291 187-25,-345 56 0,71-22 0,-119 26 0,-14 2 0,-49 0 0,-215 11 0,-205 15-499,-183 7-1496,-154 5 1281,-123-3-144,-2979 42-1330,2992-60 1495,353-1 1731,236 7-778,316-18-231,0 1 1,1 1-1,-22 6 1,26 0 256,11-9-273,0 0 1,0 1 0,0-1 0,0 0-1,0 1 1,0-1 0,0 1 0,0-1-1,0 0 1,0 1 0,0-1 0,0 0-1,1 1 1,-1-1 0,0 0 0,0 1-1,0-1 1,1 0 0,-1 0 0,0 1 0,0-1-1,1 0 1,-1 0 0,0 1 0,1-1-1,-1 0 1,1 0 0,17 8 334,0-2-1,0 0 1,1-1 0,34 4 0,282 31 158,173-7-330,140-8 530,106-9-526,3533-5-3457,-3824-12 3179,70-2 486,-844 2 1554,-125 1-1664,-162 0 834,-148 0-834,-128 0-278,-106 0-599,-1985 0-4036,19 0 3459,2473-1 2528,271-5-1013,193 2-339,16 0 0,54-6 0,232-14 0,201 1 117,160 2 352,118 1-351,84-3-118,1872-143-377,-1912 82-1131,-124 2 1172,-161 14 500,-202 18 274,-243 30 208,-71 12-314,-15 8-325,0 0 0,0 0-1,0 0 1,0 0 0,0 0-1,0-1 1,0 1 0,1 0-1,-1 0 1,0 0 0,0 0-1,0 0 1,0-1 0,0 1-1,0 0 1,0 0 0,0 0-1,0 0 1,0-1 0,0 1 0,0 0-1,0 0 1,0 0 0,0 0-1,0-1 1,0 1 0,0 0-1,0 0 1,0 0 0,0 0-1,-1 0 1,1-1 0,0 1-1,0 0 1,0 0 0,0 0-1,0 0 1,0 0 0,0 0-1,-1-1 1,1 1 0,0 0-1,0 0 1,0 0 0,0 0-1,-1 0 1,-18-5 132,0 1 0,-1 1 0,1 1 0,-32 0 0,-289-5-139,-185 5 115,-166 5 346,-139 0-346,-3601 6-1552,2761-7 1111,1886-2 326,197 0 173,158 0 519,132 0-498,107 0-112,-808 0-82,1333-5 53,-2-26-448,-512-10-1058,-109-9 1090,-154-7 600,-196 4 712,-263 31-678,-93 20-202,-1 1-1,1-1 0,-1 0 0,1-1 0,-1 1 1,8-6-1,-13 8-50,0 0 0,1-1 1,-1 1-1,0 0 0,1 0 0,-1-1 1,0 1-1,0 0 0,0-1 0,1 1 1,-1 0-1,0-1 0,0 1 0,0 0 1,0-1-1,0 1 0,0-1 1,1 1-1,-1 0 0,0-1 0,0 1 1,0-1-1,0 1 0,0 0 0,-1-1 1,1 1-1,0 0 0,0-1 1,0 1-1,0-1 0,0 1 0,0 0 1,-1-1-1,1 1 0,0 0 0,0-1 1,-1 1-1,1 0 0,0 0 0,0-1 1,-1 1-1,1 0 0,0 0 1,-1-1-1,1 1 0,0 0 0,-1 0 1,1 0-1,0-1 0,-1 1 0,1 0 1,-1 0-1,1 0 0,0 0 1,-1 0-1,-8-3 186,0 0 1,0 1 0,0 0-1,-10-1 1,-233-15 306,-182 8-254,-161 8 771,-139 8-857,-1168 78-909,35 118-1986,1497-137 2724,352-62 45,1 1 1,-1 1-1,1 0 1,0 1-1,-26 14 1,42-20-36,1 1 1,-1-1-1,1 0 1,0 0 0,-1 1-1,1-1 1,0 0-1,0 1 1,-1-1-1,1 1 1,0-1-1,0 0 1,-1 1-1,1-1 1,0 1 0,0-1-1,0 1 1,0-1-1,0 1 1,0-1-1,0 0 1,0 1-1,0-1 1,0 1-1,0-1 1,0 1 0,0-1-1,0 1 1,0-1-1,0 1 1,0-1-1,1 0 1,-1 1-1,0-1 1,0 1-1,1-1 1,-1 0 0,0 1-1,0-1 1,1 0-1,-1 1 1,0-1-1,1 0 1,-1 1-1,1-1 1,-1 0-1,0 0 1,1 0 0,-1 1-1,1-1 1,-1 0-1,0 0 1,1 0-1,-1 0 1,1 0-1,0 0 1,10 4 179,1 0 1,0-1-1,0-1 0,16 2 1,237 14 174,130-11 59,1471-13 3338,-1454 2-3913,-149 2-1381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11:12:08.614"/>
    </inkml:context>
    <inkml:brush xml:id="br0">
      <inkml:brushProperty name="width" value="0.35" units="cm"/>
      <inkml:brushProperty name="height" value="0.35" units="cm"/>
      <inkml:brushProperty name="color" value="#FFFFFF"/>
    </inkml:brush>
  </inkml:definitions>
  <inkml:trace contextRef="#ctx0" brushRef="#br0">1301 1172 24575,'0'1'0,"0"-1"0,0 1 0,0-1 0,1 0 0,-1 1 0,0-1 0,0 1 0,0-1 0,1 0 0,-1 1 0,0-1 0,0 1 0,1-1 0,-1 0 0,0 1 0,1-1 0,-1 0 0,0 0 0,1 1 0,-1-1 0,1 0 0,-1 0 0,0 1 0,1-1 0,-1 0 0,1 0 0,-1 0 0,1 0 0,-1 0 0,0 0 0,1 0 0,-1 0 0,1 0 0,-1 0 0,1 0 0,-1 0 0,1 0 0,-1 0 0,1 0 0,-1 0 0,0-1 0,1 1 0,-1 0 0,1 0 0,-1 0 0,0-1 0,1 1 0,-1 0 0,0 0 0,1-1 0,-1 1 0,0 0 0,1-1 0,-1 1 0,0-1 0,0 1 0,1 0 0,-1-1 0,0 1 0,0-1 0,18-35 0,104-358 0,-30-5 0,-60 255 0,-8 46 0,-14 74 0,-10 24 0,0-1 0,0 1 0,0 0 0,1 0 0,-1 0 0,0 0 0,0 0 0,0-1 0,0 1 0,0 0 0,0 0 0,0 0 0,0 0 0,1 0 0,-1 0 0,0 0 0,0 0 0,0-1 0,0 1 0,0 0 0,1 0 0,-1 0 0,0 0 0,0 0 0,0 0 0,0 0 0,0 0 0,1 0 0,-1 0 0,0 0 0,0 0 0,0 0 0,0 0 0,1 0 0,-1 0 0,0 0 0,0 0 0,0 0 0,0 0 0,0 0 0,1 0 0,-1 1 0,0-1 0,0 0 0,0 0 0,0 0 0,0 0 0,0 0 0,1 0 0,-1 0 0,0 1 0,0-1 0,0 0 0,0 0 0,7 38 0,-1 78 0,-14 188 0,-43 116 0,46-388 0,1-2 0,-1 0 0,-17 56 0,15-78 0,1-19 0,1-18 0,1 0 0,2 0 0,1-38 0,0 24 0,-1-580 0,2 596 0,0-70 0,-3 78 0,3 19 0,-1 0 0,1 0 0,0 0 0,0-1 0,0 1 0,0 0 0,0 0 0,0 0 0,-1 0 0,1 0 0,0 0 0,0 0 0,0 0 0,0 0 0,0 0 0,-1 0 0,1 0 0,0 0 0,0 0 0,0 0 0,0 0 0,-1 0 0,1 0 0,0 0 0,0 0 0,0 0 0,0 0 0,0 0 0,0 1 0,-1-1 0,1 0 0,0 0 0,0 0 0,0 0 0,0 0 0,0 0 0,0 0 0,0 0 0,0 1 0,-1-1 0,1 0 0,0 0 0,0 0 0,0 0 0,0 0 0,0 0 0,0 1 0,0-1 0,0 0 0,0 0 0,0 0 0,0 0 0,0 1 0,0-1 0,0 0 0,0 0 0,0 0 0,0 0 0,0 0 0,0 1 0,0-1 0,0 0 0,-17 80 0,-68 427-604,26-137 238,43-274 366,-36 184 0,50-269 0,0-1 0,-1 1 0,0-1 0,-7 14 0,10-23 0,0-1 0,0 0 0,0 0 0,0 0 0,0 0 0,0 1 0,0-1 0,-1 0 0,1 0 0,0 0 0,0 0 0,0 1 0,0-1 0,0 0 0,0 0 0,0 0 0,-1 0 0,1 0 0,0 0 0,0 0 0,0 1 0,0-1 0,-1 0 0,1 0 0,0 0 0,0 0 0,0 0 0,0 0 0,-1 0 0,1 0 0,0 0 0,0 0 0,0 0 0,-1 0 0,1 0 0,0 0 0,0 0 0,0 0 0,0 0 0,-1 0 0,1 0 0,0 0 0,0-1 0,0 1 0,0 0 0,-1 0 0,1 0 0,0 0 0,-5-16 0,-2-43 0,3 1 0,5-89 0,1 65 0,1-88 809,0 258-648,-4 55-161,10 189 0,-8-322 0,0 0 0,0 1 0,1-1 0,0 0 0,0 0 0,1 0 0,1-1 0,0 1 0,0-1 0,1 0 0,0 0 0,8 11 0,-11-18 0,0 0 0,0 0 0,0-1 0,0 1 0,0-1 0,0 1 0,1-1 0,-1 0 0,0 0 0,1 0 0,-1 0 0,1 0 0,-1-1 0,1 1 0,-1-1 0,1 1 0,-1-1 0,1 0 0,0 0 0,-1 0 0,1-1 0,-1 1 0,1 0 0,-1-1 0,1 0 0,-1 1 0,1-1 0,-1 0 0,0-1 0,1 1 0,-1 0 0,0-1 0,3-1 0,9-8 0,0 0 0,-1 0 0,-1-2 0,12-13 0,5-3 0,-27 26 0,0 1 0,0 1 0,0-1 0,0 0 0,1 0 0,-1 1 0,1 0 0,-1-1 0,1 1 0,0 0 0,0 0 0,5-1 0,-7 2 0,1 1 0,-1-1 0,1 1 0,-1-1 0,1 1 0,-1-1 0,0 1 0,1 0 0,-1-1 0,0 1 0,0 0 0,1 0 0,-1 0 0,0 0 0,0 0 0,0 0 0,0 1 0,0-1 0,-1 0 0,1 0 0,0 1 0,0-1 0,-1 0 0,1 1 0,-1-1 0,1 1 0,-1 1 0,5 11 0,-1-1 0,-1 1 0,0 0 0,1 28 0,-2 65 0,-2-102 0,-1 54 0,-2 0 0,-13 72 0,6-107 0,10-24 0,0 0 0,0 0 0,-1 0 0,1 1 0,0-1 0,0 0 0,0 0 0,-1 0 0,1 0 0,0 1 0,0-1 0,-1 0 0,1 0 0,0 0 0,0 0 0,-1 0 0,1 0 0,0 0 0,0 0 0,-1 0 0,1 0 0,0 0 0,0 0 0,-1 0 0,1 0 0,0 0 0,-1 0 0,1 0 0,0 0 0,0 0 0,-1 0 0,1 0 0,0 0 0,0 0 0,-1-1 0,1 1 0,0 0 0,0 0 0,0 0 0,-1 0 0,1-1 0,0 1 0,0 0 0,0 0 0,-1-1 0,-2-6 0,-1-1 0,1 0 0,0 0 0,1 0 0,0 0 0,0 0 0,-1-10 0,-27-247 12,20 152-188,4 60 100,-82-652-899,79 652 975,-2 1 0,-2 0 0,-37-91 0,47 138 0,1-1 0,-1 1 0,0 0 0,0 0 0,-1 1 0,-6-8 0,10 12 0,-1-1 0,1 1 0,-1-1 0,1 1 0,-1 0 0,0-1 0,1 1 0,-1 0 0,0-1 0,1 1 0,-1 0 0,0 0 0,1 0 0,-1-1 0,0 1 0,1 0 0,-1 0 0,0 0 0,0 0 0,1 0 0,-2 1 0,0-1 0,1 1 0,0 0 0,0 0 0,0-1 0,0 1 0,0 0 0,0 0 0,0 0 0,0 0 0,0 0 0,0 0 0,0 1 0,1-1 0,-1 0 0,0 2 0,-9 21-9,1-1-1,1 2 0,-7 36 1,7-27 110,-13 34 0,20-65-80,0-1 1,0 1-1,0 0 0,-1 0 0,1-1 1,-1 1-1,0-1 0,0 1 0,0-1 1,-2 3-1,3-5-10,1 1 1,-1-1-1,0 1 1,0-1-1,0 0 1,1 1-1,-1-1 1,0 0-1,0 1 1,0-1-1,0 0 1,1 0-1,-1 0 0,0 0 1,0 0-1,0 0 1,0 0-1,0 0 1,1 0-1,-1 0 1,0-1-1,0 1 1,-1 0-1,-2-3 40,-1-1 1,0 1-1,1-1 0,0 0 1,0 0-1,0 0 0,0 0 0,-3-6 1,-14-14 28,15 18-80,0-1 0,-1 2 0,0-1 0,0 1 0,0 0 0,-1 1 0,-13-7 0,17 10 0,1 0 0,-1 0 0,0 0 0,1 0 0,-1 1 0,0-1 0,0 1 0,1 0 0,-1 0 0,0 1 0,0-1 0,0 1 0,1 0 0,-1 0 0,1 0 0,-1 0 0,0 1 0,1-1 0,0 1 0,-4 2 0,-1 2 0,0 0 0,1 0 0,0 0 0,0 1 0,1 0 0,-11 15 0,-28 53 0,44-74 0,-75 164 0,65-138 0,8-18 0,-1-1 0,0 1 0,-1-1 0,-7 11 0,12-19 0,0 0 0,-1 1 0,1-1 0,0 0 0,0 1 0,-1-1 0,1 0 0,0 0 0,-1 1 0,1-1 0,0 0 0,-1 0 0,1 1 0,0-1 0,-1 0 0,1 0 0,0 0 0,-1 0 0,1 0 0,-1 0 0,1 0 0,0 0 0,-1 0 0,1 0 0,-1 0 0,1 0 0,0 0 0,-1 0 0,1 0 0,-1 0 0,1 0 0,0 0 0,-1 0 0,1-1 0,-1 1 0,1 0 0,0 0 0,-1 0 0,1-1 0,0 1 0,0 0 0,-1 0 0,1-1 0,0 1 0,-1 0 0,1-1 0,0 1 0,0 0 0,0-1 0,-1 1 0,1-1 0,0 1 0,0 0 0,0-1 0,0 1 0,0-1 0,-4-12 0,1 1 0,1-1 0,0 0 0,0 1 0,1-1 0,2-22 0,-1 9 0,2-54 0,0 54 0,-1 0 0,-1 1 0,-1-1 0,-1 0 0,-10-42 0,11 66 0,1-1 0,-1 0 0,0 1 0,0-1 0,0 1 0,0-1 0,0 1 0,-1-1 0,1 1 0,-1 0 0,0-1 0,1 1 0,-1 0 0,0 0 0,0 0 0,-1 1 0,1-1 0,0 0 0,0 1 0,-1 0 0,1-1 0,-1 1 0,1 0 0,-1 0 0,-3-1 0,2 3 0,1-1 0,-1 0 0,1 1 0,0 0 0,0 0 0,-1 0 0,1 0 0,0 0 0,0 1 0,0-1 0,0 1 0,0 0 0,0 0 0,1 0 0,-1 0 0,1 1 0,-1-1 0,1 0 0,0 1 0,-3 4 0,-15 23 0,2 0 0,1 2 0,1 0 0,-20 60 0,21-51 0,-10 13 0,25-53 0,0-1 0,-1 0 0,1 1 0,0-1 0,0 1 0,0-1 0,0 0 0,0 1 0,-1-1 0,1 1 0,0-1 0,0 0 0,-1 1 0,1-1 0,0 0 0,-1 0 0,1 1 0,0-1 0,-1 0 0,1 0 0,0 1 0,-1-1 0,1 0 0,0 0 0,-1 0 0,1 1 0,-1-1 0,1 0 0,0 0 0,-1 0 0,1 0 0,-1 0 0,1 0 0,-1 0 0,1 0 0,0 0 0,-1 0 0,1 0 0,-1 0 0,1 0 0,0-1 0,-1 1 0,1 0 0,-1 0 0,1 0 0,0-1 0,-1 1 0,1 0 0,0 0 0,-1-1 0,1 1 0,0 0 0,-1-1 0,-5-9 0,0-1 0,1 1 0,1-1 0,0 0 0,-5-18 0,6 16 0,-1 1 0,-1-1 0,0 1 0,-9-16 0,13 27 0,1 0 0,0 0 0,-1 0 0,1 0 0,-1 0 0,0 0 0,1 0 0,-1 0 0,0 0 0,1 1 0,-1-1 0,0 0 0,0 1 0,0-1 0,1 0 0,-1 1 0,0-1 0,0 1 0,0-1 0,0 1 0,0 0 0,0-1 0,0 1 0,0 0 0,0 0 0,0 0 0,0 0 0,-1 0 0,1 0 0,-2 0 0,2 1 0,-1 1 0,0-1 0,1 1 0,-1-1 0,1 1 0,0 0 0,-1-1 0,1 1 0,0 0 0,0 0 0,0 0 0,0 0 0,0 0 0,0 3 0,-21 78 0,7-19 0,-10 24 0,-97 398 0,62-145 0,46-274 0,11-59 0,2-9 0,1-33 0,42-470 0,-39 479 0,0-12 0,1 0 0,2 0 0,1 1 0,20-57 0,-24 88 0,-1-1 0,1 0 0,1 1 0,-1 0 0,1 0 0,0 0 0,0 0 0,0 0 0,1 1 0,-1 0 0,1 0 0,0 0 0,0 1 0,1-1 0,-1 1 0,1 0 0,0 1 0,-1-1 0,1 1 0,0 1 0,12-3 0,5 1 0,0 1 0,1 2 0,-1 0 0,35 5 0,-31-3 0,435 39 0,-426-36 0,0 2 0,-1 2 0,0 1 0,47 20 0,-74-26 0,1-1 0,-1-1 0,1 1 0,-1-1 0,1-1 0,0 0 0,0 0 0,0-1 0,0 0 0,-1 0 0,1-1 0,11-2 0,-9 0 0,-1-1 0,1-1 0,-1 1 0,0-1 0,-1-1 0,1 0 0,-1-1 0,0 1 0,13-15 0,19-19 0,-2-3 0,58-79 0,50-106 0,-54 81 0,-79 125 0,1 1 0,32-34 0,-45 52 0,1 0 0,0 1 0,0-1 0,0 1 0,1 0 0,-1-1 0,0 1 0,1 1 0,0-1 0,-1 1 0,1-1 0,0 1 0,7-1 0,-9 2 0,0 0 0,0 0 0,1 0 0,-1 1 0,0-1 0,0 0 0,1 1 0,-1 0 0,0 0 0,0 0 0,0 0 0,0 0 0,0 0 0,0 0 0,0 0 0,-1 1 0,4 2 0,1 4 0,0 0 0,-1 0 0,0 0 0,0 1 0,-1-1 0,0 1 0,0 0 0,-1 1 0,3 13 0,3 24 0,5 80 0,-12-88 0,2 0 0,2 0 0,17 61 0,-21-95 0,0 1 0,0-1 0,1 0 0,0 0 0,0 0 0,0 0 0,0 0 0,1-1 0,0 0 0,0 0 0,0 0 0,0 0 0,1 0 0,-1-1 0,1 0 0,0 0 0,8 4 0,18 12 0,-29-17 0,1-1 0,-1 1 0,0 0 0,-1 0 0,1 0 0,0 0 0,-1 0 0,1 0 0,-1 1 0,1-1 0,-1 1 0,0-1 0,0 1 0,0-1 0,0 3 0,4 44 0,-7-12 0,-2 0 0,-2-1 0,-1 1 0,-17 52 0,13-52 0,2-1 0,1 2 0,-3 39 0,11-75 0,0-1 0,0 0 0,0 1 0,0-1 0,0 0 0,0 0 0,0 1 0,1-1 0,-1 0 0,0 1 0,1-1 0,-1 0 0,1 0 0,0 2 0,-1-3 0,1 0 0,-1 0 0,1 0 0,-1 1 0,1-1 0,-1 0 0,1 0 0,-1 0 0,0 0 0,1 0 0,-1 0 0,1 0 0,-1 0 0,1-1 0,-1 1 0,1 0 0,-1 0 0,1 0 0,-1 0 0,0-1 0,1 1 0,-1 0 0,1 0 0,-1-1 0,0 1 0,1 0 0,-1-1 0,0 1 0,1 0 0,-1-1 0,0 1 0,1 0 0,-1-2 0,12-13 0,0-2 0,-1 0 0,16-35 0,69-164 0,81-212-642,39-92-604,-110 292 736,-65 160 435,-38 64 73,0 0 1,0 0 0,0 1 0,0-1 0,1 1-1,-1 0 1,1 0 0,4-3 0,-7 6 1,0-1 0,-1 1 0,1 0 0,0-1 0,0 1 0,0 0 0,0-1 0,0 1 0,0 0 0,0 0 0,0 0 0,0 0 0,0 0 0,0 0 0,0 0 0,0 0 0,0 1 0,0-1 0,-1 0 0,1 0 0,0 1 0,0-1 0,0 1 0,0-1 0,0 1 0,-1-1 0,3 2 0,-1 1 0,1 0 0,-1 0 0,0 0 0,0 0 0,0 0 0,-1 1 0,1-1 0,-1 0 0,2 7 0,5 24 0,-1 1 0,4 64 0,-3 543-871,-9-230 421,9-270 450,-7-133 33,0 1 0,1-1-1,0-1 1,5 16 0,-7-23-15,0-1 1,1 1-1,-1-1 1,0 0-1,0 1 1,0-1-1,0 0 1,0 0-1,0 1 1,1-1-1,-1 0 1,0 1-1,0-1 1,1 0-1,-1 0 1,0 1-1,0-1 1,1 0-1,-1 0 0,0 0 1,0 1-1,1-1 1,-1 0-1,0 0 1,1 0-1,-1 0 1,0 0-1,1 1 1,-1-1-1,0 0 1,1 0-1,-1 0 1,1 0-1,-1 0 1,0 0-1,1 0 1,-1 0-1,0-1 1,1 1-1,-1 0 1,0 0-1,1 0 1,-1 0-1,0 0 1,1 0-1,-1-1 0,0 1 1,0 0-1,1 0 1,-1-1-1,0 1 1,0 0-1,1 0 1,-1-1-1,0 1 1,0 0-1,0 0 1,1-1-1,-1 1 1,0 0-1,0-1 1,0 1-1,0 0 1,0-1-1,0 1 1,0 0-1,0-1 1,0 0-1,0-7 443,0 7-449,-1 1 0,1 0 0,-1 0 0,1 0 0,0 0 0,-1 0 0,1 1 0,-1-1 0,1 0 0,0 0-1,-1 0 1,1 0 0,-1 0 0,1 0 0,0 1 0,-1-1 0,1 0 0,0 0 0,-1 1 0,1-1 0,0 0 0,-1 0 0,1 1-1,0-1 1,-1 0 0,1 1 0,0-1 0,0 1 0,-12 12-11,11-11 66,-1 0 0,0 0 0,0 1 0,0-1-1,0 0 1,0-1 0,0 1 0,-1 0 0,1-1 0,0 1 0,-4 1 0,5-3-51,1 0 0,-1 0 1,1 0-1,-1 0 0,1 0 0,-1-1 0,1 1 0,-1 0 1,1 0-1,-1 0 0,1 0 0,-1-1 0,1 1 0,-1 0 1,1-1-1,0 1 0,-1 0 0,1-1 0,-1 1 1,1 0-1,0-1 0,-1 1 0,1 0 0,0-1 0,0 1 1,-1-1-1,1 0 0,-8-31 200,3-19-163,3-70 0,4 83-57,-3 0 0,-1 0 0,-1 0 0,-11-46 0,13 80 4,-1-1 0,1 1 0,0 0 0,-1-1 0,0 1 0,0 0 0,0 0 0,-1 0 0,1 0 0,-1 1 0,0-1 0,0 1 0,0-1 0,-1 1 0,-6-5 0,8 7 0,0 0 0,-1 0 0,1 1 0,0-1 0,-1 0 0,1 1 0,-1 0 0,0-1 0,1 1 0,-1 0 0,1 0 0,-1 1 0,1-1 0,-1 0 0,1 1 0,-1 0 0,1-1 0,0 1 0,-1 0 0,1 0 0,0 1 0,-1-1 0,1 0 0,0 1 0,0-1 0,0 1 0,-2 2 0,2-3 0,1 1 0,-1-1 0,0 1 0,1 0 0,-1-1 0,1 1 0,-1 0 0,1 0 0,0 0 0,0 0 0,0 0 0,0 1 0,0-1 0,1 0 0,-1 0 0,0 1 0,1 1 0,0-3 0,0-1 0,0 1 0,0-1 0,0 1 0,0-1 0,0 1 0,0-1 0,0 0 0,1 1 0,-1-1 0,0 1 0,0-1 0,0 0 0,1 1 0,-1-1 0,0 0 0,1 1 0,-1-1 0,0 0 0,1 0 0,-1 1 0,0-1 0,1 0 0,-1 0 0,0 1 0,1-1 0,-1 0 0,1 0 0,-1 0 0,0 0 0,1 1 0,1-1 0,1 0 0,-1-1 0,0 1 0,0 0 0,0 0 0,0-1 0,0 1 0,0-1 0,-1 0 0,1 0 0,3-1 0,16-9 0,-17 8 0,0 1 0,0-1 0,0 1 0,1 1 0,-1-1 0,0 0 0,1 1 0,-1 0 0,10-1 0,-13 2 0,1 0 0,-1 0 0,1 1 0,-1-1 0,1 0 0,-1 1 0,1-1 0,-1 1 0,0 0 0,1 0 0,-1-1 0,0 1 0,0 0 0,3 2 0,-1 0 0,-1 0 0,1 0 0,-1 1 0,0-1 0,0 1 0,0-1 0,2 8 0,5 14 0,-2 0 0,0 1 0,4 44 0,1 87 0,-8-76 0,-2-41 0,1-1 0,3 0 0,1 0 0,16 53 0,-20-85 0,0 0 0,0-1 0,0 1 0,1-1 0,0 0 0,0 0 0,0 0 0,1 0 0,0-1 0,0 0 0,10 8 0,-13-12 0,0 1 0,0-1 0,0 0 0,1 0 0,-1 0 0,0-1 0,1 1 0,-1 0 0,1-1 0,-1 1 0,1-1 0,-1 0 0,0 0 0,1 0 0,3-1 0,-3 0 0,0 0 0,1 0 0,-1 0 0,0-1 0,0 1 0,0-1 0,0 0 0,0 0 0,0 0 0,0 0 0,-1 0 0,1-1 0,3-3 0,5-9 0,1-1 0,-2 0 0,0 0 0,-1-1 0,14-35 0,26-102 0,-33 100 0,27-108 0,9-29 0,-38 147 0,2 0 0,27-50 0,-29 70 0,2 1 0,0 0 0,2 1 0,0 0 0,1 2 0,1 0 0,1 1 0,26-17 0,27-14 0,93-49 0,-138 83 0,179-92 0,-174 93 0,1 2 0,0 1 0,1 1 0,47-7 0,163-21 0,-210 35 0,1 1 0,0 2 0,42 4 0,108 20 0,-186-23 0,493 85 0,-295-48 0,-124-25 0,-32-6 0,0 1 0,-1 3 0,0 1 0,-1 2 0,41 18 0,-78-29 0,1 0 0,-1 1 0,0-1 0,0 1 0,0 0 0,0 0 0,0 0 0,-1 0 0,1 1 0,-1 0 0,0 0 0,0-1 0,-1 2 0,4 4 0,-5-6 0,0 0 0,-1-1 0,1 1 0,-1 0 0,0 0 0,1 0 0,-1-1 0,-1 1 0,1 0 0,0 0 0,-1 0 0,1-1 0,-1 1 0,0 0 0,0-1 0,0 1 0,0 0 0,0-1 0,-1 1 0,1-1 0,-1 0 0,1 1 0,-1-1 0,-3 2 0,0 2 0,-1 0 0,0 0 0,-1-1 0,1 0 0,-1-1 0,0 1 0,0-1 0,-1 0 0,-13 4 0,-7 1 0,-41 8 0,63-16 0,-404 53 0,276-43 0,-211 47 0,-112 90 0,436-140 0,-38 21 0,58-29 0,0 1 0,0-1 0,0 1 0,0 0 0,0-1 0,0 1 0,1 0 0,-1 0 0,0 0 0,0-1 0,0 1 0,1 0 0,-1 0 0,0 0 0,1 0 0,-1 0 0,1 0 0,-1 1 0,1 0 0,0-2 0,0 1 0,0 0 0,0-1 0,1 1 0,-1 0 0,0-1 0,1 1 0,-1-1 0,0 1 0,1-1 0,-1 1 0,1-1 0,-1 1 0,1-1 0,-1 1 0,1-1 0,-1 0 0,1 1 0,-1-1 0,1 0 0,-1 1 0,1-1 0,0 0 0,0 0 0,8 3 0,0 0 0,0-1 0,15 1 0,-23-3 0,147 10 0,181-11 0,-245-1 0,-32 0 0,-52 2 0,0 0 0,0 0 0,0 0 0,0 0 0,0 0 0,0 0 0,0 0 0,0 0 0,0 0 0,0 0 0,0 0 0,0 0 0,0 0 0,0 0 0,0 0 0,0 0 0,0 0 0,0-1 0,0 1 0,0 0 0,1 0 0,-13 0 0,-87 0 0,-397 36 0,58-2 0,432-34 0,-294 12 0,501-25 0,547-99-844,-262 33 402,-162 36 442,-279 35 0,-86 10 0,-841 91-912,-18 22 692,675-84 840,195-28-615,-77 16 0,97-17-5,1 0-1,0 1 1,1 1 0,-1 0 0,1 0 0,-1 0 0,1 1 0,-12 9 0,20-13 6,-1-1 0,0 0-1,0 1 1,1-1 0,-1 1 0,1-1-1,-1 1 1,0-1 0,1 1 0,-1-1-1,1 1 1,-1 0 0,1-1 0,0 1 0,-1 0-1,1-1 1,-1 1 0,1 0 0,0 0-1,0-1 1,0 1 0,-1 0 0,1 0-1,0-1 1,0 1 0,0 0 0,0 0-1,0-1 1,0 1 0,0 0 0,0 0-1,1 0 1,-1-1 0,0 1 0,0 0-1,1-1 1,-1 1 0,0 0 0,1 0-1,-1-1 1,1 1 0,-1-1 0,1 1-1,-1 0 1,1-1 0,-1 1 0,1-1-1,0 1 1,-1-1 0,1 0 0,0 1-1,-1-1 1,1 1 0,0-1 0,-1 0-1,1 0 1,0 0 0,1 1 0,7 2 111,1 0 1,0-1-1,-1 0 0,17 1 1,26-1 179,61-5 0,130-19-353,1050-159-1335,-1119 140 1391,-171 41 0,0-1 0,0-1 0,0 1 0,0 0 0,0-1 0,0 0 0,0 1 0,4-4 0,-7 4 0,0 1 0,0 0 0,0 0 0,0-1 0,1 1 0,-1 0 0,0-1 0,0 1 0,0 0 0,0-1 0,0 1 0,0-1 0,0 1 0,0 0 0,0-1 0,0 1 0,0 0 0,0-1 0,0 1 0,0 0 0,0-1 0,0 1 0,-1 0 0,1-1 0,0 1 0,0 0 0,0-1 0,0 1 0,-1 0 0,1 0 0,0-1 0,0 1 0,-1 0 0,1 0 0,0-1 0,0 1 0,-1 0 0,1 0 0,0 0 0,-1 0 0,1-1 0,0 1 0,-1 0 0,1 0 0,0 0 0,-1 0 0,1 0 0,-1 0 0,-16-5 0,-1 1 0,0 0 0,0 2 0,-24-1 0,-181-3 0,-388 44-863,-2 38 0,377-45 1027,205-28 86,-1-1 0,-55-3 1,84 1-230,1-1 0,-1 1 1,1 0-1,-1-1 0,0 1 1,1-1-1,-1 0 0,1 0 0,0 0 1,-1 0-1,1-1 0,0 1 1,0 0-1,-3-3 0,4 3-14,1 0 0,0 1 0,-1-1-1,1 0 1,0 0 0,-1 0 0,1 1-1,0-1 1,0 0 0,0 0 0,0 0 0,0 1-1,0-1 1,0 0 0,0 0 0,0 0-1,0 0 1,0 1 0,1-1 0,-1 0 0,0 0-1,0 0 1,1 1 0,-1-1 0,1 0-1,-1 1 1,1-1 0,0-1 0,6-5 11,-1 0 0,1 1 0,1-1 0,-1 1 0,1 1 0,12-7 0,75-37-51,145-52 0,-193 83-64,65-26-219,239-100-213,-334 137 556,0-1-1,-1 0 1,0-1-1,-1-1 1,26-21-1,-40 30-12,0 0 1,0 0-1,0 1 0,0-1 1,-1 0-1,1 0 0,0 0 1,-1 0-1,1 0 0,0 0 1,-1 0-1,1 0 0,-1 0 1,0 0-1,1 0 0,-1 0 1,0 0-1,0 0 0,1-1 1,-1 1-1,0 0 0,0 0 1,0 0-1,0 0 0,-1 0 1,1-1-1,0 1 0,0 0 1,-1 0-1,1 0 0,-1 0 1,1 0-1,-1 0 0,1 0 1,-1 0-1,1 0 0,-1 0 1,0 0-1,0 0 0,0 0 1,1 1-1,-1-1 0,0 0 1,0 1-1,0-1 0,0 0 1,0 1-1,0-1 0,0 1 1,0 0-1,0-1 0,-1 1 1,1 0-1,-2-1 0,-15-3 102,1 1 0,-1 1 0,0 0 0,0 1 0,-35 3 0,-57 8-65,-134 27 0,-112 48-752,291-68 664,1 3 0,1 2 1,-80 41-1,137-59 65,0-1 1,0 0-1,0 1 0,1 0 1,0 1-1,0-1 0,0 1 1,0 0-1,-6 9 0,11-13-14,-1 0-1,0 0 1,1 1-1,-1-1 1,1 0-1,0 1 1,-1-1-1,1 0 1,0 1-1,0-1 1,0 1-1,0-1 1,0 0-1,0 1 1,0-1-1,0 1 0,1-1 1,-1 0-1,1 2 1,1 0 7,-1 0 1,1-1 0,0 0-1,0 1 1,0-1-1,0 0 1,0 0-1,0 0 1,1 0-1,-1 0 1,1 0-1,3 1 1,12 6 14,0-2 1,1 0-1,0-1 1,1-1-1,19 3 1,189 23-24,81-12-177,985-8-2746,-233-7 1047,-804 11 1358,-225-11 483,-1 0 1,-1 3 0,46 14-1,-70-19 33,0 0 0,0 1 0,0 0 0,0 0 1,0 0-1,-1 1 0,0-1 0,1 1 0,-2 1 0,1-1 0,0 1 0,5 7 0,-8-9 25,-1 0-1,1 1 1,-1-1 0,0 1 0,0-1-1,0 1 1,0-1 0,0 1-1,-1 0 1,0-1 0,0 1-1,0 0 1,0-1 0,0 1 0,-1 0-1,0-1 1,0 1 0,0-1-1,0 1 1,0-1 0,-3 6 0,-3 5 105,-1 0 1,-1-1-1,0 0 1,0 0-1,-19 18 1,-65 56 706,-36 12 252,83-66-184,-68 63 0,113-95-889,0 0 0,0 0 0,0 0 0,0 0-1,0 0 1,0 0 0,0 0 0,0 0 0,0 0 0,1 1 0,-1-1-1,0 0 1,1 1 0,-1 1 0,1-3-18,1 0 1,-1 1-1,0-1 0,1 0 1,-1 1-1,0-1 0,1 0 1,-1 0-1,1 0 0,-1 0 1,0 1-1,1-1 0,-1 0 1,1 0-1,-1 0 0,1 0 1,-1 0-1,1 0 0,-1 0 1,0 0-1,1 0 0,-1 0 1,1 0-1,-1 0 0,1-1 1,-1 1-1,0 0 0,1 0 1,0-1-1,53-18 207,63-37-216,212-135 0,-290 165 0,36-31 0,-70 53 0,0 0 0,-1 0 0,0-1 0,0 0 0,0 1 0,0-1 0,-1-1 0,4-6 0,-6 11 0,-1 1 0,0-1 0,0 0 0,1 0 0,-1 0 0,0 0 0,0 1 0,0-1 0,0 0 0,0 0 0,0 0 0,0 0 0,0 1 0,-1-1 0,1 0 0,0 0 0,0 0 0,-1 1 0,1-1 0,0 0 0,-1 0 0,1 1 0,-1-2 0,-1 1 0,0-1 0,1 1 0,-1 0 0,0 0 0,0 0 0,0 0 0,0 0 0,0 1 0,0-1 0,0 0 0,0 1 0,0 0 0,-3-1 0,-11 0 0,0 0 0,0 1 0,0 1 0,-24 4 0,-75 19 0,78-16 0,-774 163-704,684-150 704,90-21 0,36 0 0,1-1 0,0 1 0,-1 0 0,1 0 0,0 0 0,0 0 0,-1 0 0,1 0 0,0 0 0,0 0 0,-1 0 0,1-1 0,0 1 0,0 0 0,-1 0 0,1 0 0,0-1 0,0 1 0,0 0 0,0 0 0,-1 0 0,1-1 0,0 1 0,0 0 0,0 0 0,0-1 0,0 1 0,0 0 0,-1 0 0,1-1 0,0 1 0,0 0 0,0-1 0,0 1 0,0 0 0,0 0 0,0-1 0,0 1 0,0 0 0,1-1 0,-1 1 0,0 0 0,0 0 0,0-1 0,0 1 0,0 0 0,0 0 0,0-1 0,1 1 0,4-5 0,1 0 0,-1 0 0,1 0 0,0 1 0,1 0 0,10-6 0,128-60 0,605-260-1108,-524 233 868,-40 12 276,-176 81 17,0-2 0,1 1-1,-2-1 1,1-1 0,-1 0 0,15-14 0,-24 20-49,1 1 0,-1-1 0,1 0 0,-1 1 0,1-1 0,-1 0 0,0 1 0,1-1 0,-1 0 0,0 0 0,0 1 0,1-1 1,-1 0-1,0 0 0,0 0 0,0 1 0,0-1 0,0 0 0,0 0 0,0 0 0,0 1 0,-1-1 0,1 0 0,0 0 1,0 1-1,-1-1 0,1 0 0,0 0 0,-1 1 0,1-1 0,-1 0 0,1 1 0,-1-1 0,1 0 0,-1 0 0,-4-2-1,1 1 0,-1-1-1,1 1 1,-1 0-1,0 0 1,0 1 0,0-1-1,0 1 1,0 0 0,-5 0-1,-43-4-2,0 2 0,-61 5 0,-243 26-164,-946 206-2374,976-148 2325,285-74 125,0 2 0,-58 29 0,97-42 85,0 1-1,0-1 1,1 1-1,-1 0 1,0 0 0,1 0-1,-1 1 1,1-1 0,0 1-1,-4 4 1,6-7 7,0 1-1,0 0 1,-1-1 0,1 1 0,0 0 0,0 0 0,0-1 0,0 1-1,0 0 1,0 0 0,0-1 0,0 1 0,0 0 0,0-1 0,0 1-1,1 0 1,-1-1 0,0 1 0,0 0 0,1-1 0,-1 1 0,1 0-1,-1-1 1,0 1 0,1-1 0,-1 1 0,1-1 0,-1 1 0,1-1-1,-1 1 1,1-1 0,0 1 0,-1-1 0,2 1 0,12 5 95,1-1 0,-1 0 1,1-1-1,0-1 0,1 0 0,28 2 1,224 9 221,111-17-445,88-16-695,1282-138-1139,-1393 120 2021,43-4-63,-144 12 164,-199 18 184,-46 7-120,-13 0 15,-21 0-16,1 2-1,-1 0 1,-32 3-1,-230 14 285,-107 25-588,-392 97-1353,7 43 719,546-124 763,-111 27-192,80-11-422,91-14 586,163-54 93,0-1 0,0 1 0,1 0 0,-1 1 0,1 0 0,-15 12 0,23-17-100,0 0 1,-1 1 0,1-1-1,-1 1 1,1-1-1,0 1 1,-1 0 0,1-1-1,0 1 1,0-1-1,-1 1 1,1-1 0,0 1-1,0 0 1,0-1-1,0 1 1,0 0 0,0-1-1,0 1 1,0-1-1,0 1 1,0 0 0,0-1-1,0 1 1,1-1 0,-1 1-1,0 0 1,0-1-1,1 1 1,-1-1 0,0 1-1,1-1 1,-1 1-1,0-1 1,1 1 0,-1-1-1,1 1 1,-1-1-1,1 1 1,-1-1 0,1 0-1,-1 1 1,1-1-1,-1 0 1,1 0 0,-1 1-1,1-1 1,0 0-1,-1 0 1,1 0 0,-1 0-1,1 0 1,1 0-1,6 3 72,1-1 0,-1 0 0,1-1 0,0 0 0,0 0 0,-1-1-1,11-1 1,70-9 93,-59 6-91,501-110 2418,3-48-2133,-518 157-399,845-252-360,213-15-1738,-853 207 2057,-211 62 64,-1 0 0,1 0 0,-1-1 0,1-1 0,-1 0 0,-1 0 0,16-11 0,-24 15 0,1 1 0,-1 0 0,0-1 0,1 1 0,-1 0 0,0-1 0,0 1 0,0-1 0,1 1 0,-1 0 0,0-1 0,0 1 0,0-1 0,0 1 0,0-1 0,0 1 0,0 0 0,0-1 0,0 1 0,0-1 0,0 1 0,0-1 0,0 1 0,0 0 0,0-1 0,0 1 0,0-1 0,0 1 0,-1-1 0,1 1 0,0 0 0,0-1 0,-1 1 0,1 0 0,0-1 0,0 1 0,-1-1 0,-1 0 0,-1-1 0,1 1 0,-1 0 0,1-1 0,-1 1 0,1 0 0,-1 1 0,-4-2 0,-48-6 0,-1 2 0,-101 2 0,113 4 0,-135 2 210,0 8 1,1 8 0,1 7-1,1 8 1,2 8 0,-213 79 0,376-116-33,0 0 1,0 1 0,1 0 0,-18 12 0,27-17-172,1 0-1,0 0 1,0 0-1,-1 0 1,1 1-1,0-1 1,0 0 0,0 0-1,-1 1 1,1-1-1,0 0 1,0 0-1,0 0 1,0 1-1,0-1 1,-1 0-1,1 1 1,0-1-1,0 0 1,0 0 0,0 1-1,0-1 1,0 0-1,0 1 1,0-1-1,0 0 1,0 0-1,0 1 1,0-1-1,0 0 1,0 1 0,0-1-1,0 0 1,1 0-1,-1 1 1,0-1-1,0 0 1,0 0-1,0 1 1,0-1-1,1 0 1,-1 0-1,0 0 1,1 1 0,23 6 164,1-4-148,0-2 1,0-1-1,32-4 1,90-17-40,-113 16 14,698-113-1025,-577 90 1154,-149 27-57,-1 0-1,0-1 1,1 1 0,-1-1-1,9-5 1,-13 3 51,-9 0-44,-10 1-56,1 1 0,-25 1 1,-77 4-142,1 6 0,-120 24 0,-235 66-718,258-45 796,178-43 42,-56 23 0,90-33 2,0 0 0,1 1 0,-1-1 1,1 1-1,-1 0 0,1-1 1,0 1-1,-3 3 0,4-4 2,1-1 0,0 0-1,0 1 1,0-1 0,-1 0 0,1 1 0,0-1-1,0 0 1,0 1 0,0-1 0,0 1-1,-1-1 1,1 1 0,0-1 0,0 0-1,0 1 1,0-1 0,0 1 0,0-1 0,1 0-1,-1 1 1,0-1 0,0 1 0,0-1-1,0 0 1,0 1 0,1-1 0,-1 1 0,0-1-1,0 0 1,0 1 0,1-1 0,-1 0-1,0 0 1,1 1 0,-1-1 0,1 1-1,6 2 71,0 0-1,1 0 1,-1 0-1,1-1 0,-1 0 1,1-1-1,0 0 0,10 1 1,116 9-118,0-5 0,141-13 1,274-47-341,-226 9 548,-296 40-9,37-4 348,-60 9-463,1-1-1,-1 1 0,1 0 0,-1 1 1,1-1-1,-1 1 0,1 0 0,-1 0 1,7 3-1,-6 3 1,-13 1-34,-9 0-6,0-2 0,-1 1 0,1-2 0,-30 5 0,-10 4 0,53-13 1,-416 119-13,326-87 57,1 3 1,-121 65-1,201-94 38,0 1 1,1 0-1,0 1 1,0 0-1,-12 14 0,22-22-74,0 1 0,1 0 0,-1 0 0,1 0 0,-1 0 0,1 0 0,0 0 0,0 1 0,0-1 0,0 0-1,1 1 1,-1-1 0,0 4 0,1-5-7,0 1 0,0-1-1,0 1 1,1-1-1,-1 0 1,0 1 0,1-1-1,-1 0 1,1 1 0,0-1-1,-1 0 1,1 0 0,0 0-1,-1 1 1,1-1 0,0 0-1,0 0 1,1 1 0,4 2-6,0 0 1,1 0-1,-1-1 1,1 0-1,-1 0 1,1-1-1,0 1 1,11 1-1,21 4 4,1-2 0,42 2 0,160-4 0,733-31-1075,2 0 15,-947 27 1039,-36 0 1,-49 1 225,-175-9 903,183 3-820,1-2 0,-90-27-1,76 14-287,1-2 0,1-4 0,2-1 0,0-3 0,-50-38 0,103 66 0,0 1 0,1-1 0,-1 0 0,1 0 0,-1-1 0,1 1 0,0 0 0,0-1 0,0 1 0,1-1 0,-1 0 0,0 1 0,1-1 0,0 0 0,-1 0 0,1 0 0,1 0 0,-1 0 0,0 0 0,1 0 0,-1-7 0,2 6 0,0 0 0,0 0 0,1-1 0,-1 1 0,1 1 0,0-1 0,0 0 0,0 0 0,0 1 0,1-1 0,0 1 0,0 0 0,0 0 0,0 0 0,0 0 0,7-5 0,15-8 0,1 2 0,0 0 0,1 1 0,1 2 0,0 1 0,30-7 0,-28 8 0,263-75-591,398-61 0,-531 120 557,377-67 28,-501 84 6,41-13 0,-54 9 0,-23 12 0,0-1 0,0 1 0,0 0 0,0 0 0,1 0 0,-1-1 0,0 1 0,0 0 0,0 0 0,0 0 0,0-1 0,0 1 0,0 0 0,1 0 0,-1-1 0,0 1 0,0 0 0,0 0 0,0-1 0,0 1 0,0 0 0,0 0 0,0-1 0,0 1 0,-1 0 0,1 0 0,0-1 0,0 1 0,0 0 0,0 0 0,0-1 0,0 1 0,0 0 0,-1 0 0,1 0 0,0-1 0,0 1 0,0 0 0,0 0 0,-1 0 0,1 0 0,0-1 0,0 1 0,0 0 0,-1 0 0,1 0 0,-1 0 0,-9-4 0,0 1 0,0 1 0,0 0 0,-1 0 0,-18 0 0,-149-7 0,-509 1-1052,0 45 852,507-11 880,159-23-593,1 1 1,-38 14 0,57-17-87,0-1 0,0 0 1,0 1-1,0-1 0,0 1 1,0-1-1,0 1 0,0 0 0,1-1 1,-1 1-1,0 0 0,0 0 1,1-1-1,-1 1 0,0 0 0,0 1 1,1-1-2,0-1 0,0 1 0,0-1 0,1 1 0,-1-1 0,0 1 0,0-1 0,0 1 1,0-1-1,1 0 0,-1 1 0,0-1 0,1 1 0,-1-1 0,0 0 0,1 1 0,-1-1 0,0 0 1,1 1-1,-1-1 0,1 0 0,-1 1 0,0-1 0,1 0 0,-1 0 0,1 0 0,-1 1 1,1-1-1,0 0 0,14 4 0,0 0 0,1 0 0,28 1 0,684 18 139,-579-24 46,200 0-121,-298-1-64,-49 1 0,-6 2 0,-23 1 0,-33 5 0,1 3 0,1 2 0,-76 26 0,132-37 10,-1 0 1,1-1-1,-1 1 0,1 0 0,-1 0 1,1 0-1,0 1 0,-1-1 0,1 1 1,0-1-1,0 1 0,0 0 0,0-1 1,0 1-1,-2 4 0,4-6 0,0 1 1,0-1-1,0 1 1,0-1-1,0 1 0,0-1 1,0 1-1,0-1 1,1 1-1,-1-1 0,0 1 1,0-1-1,1 0 1,-1 1-1,0-1 1,1 1-1,-1-1 0,0 0 1,1 1-1,-1-1 1,0 0-1,1 0 0,-1 1 1,1-1-1,-1 0 1,0 0-1,2 1 0,27 8 377,36 1-295,0-4 0,75-1 1,-129-5-94,857-22 1,-841 20 0,-27 2 0,0 0 0,0 0 0,0 0 0,0 0 0,0 0 0,0 0 0,0 0 0,0 0 0,0 0 0,0 0 0,0-1 0,0 1 0,0 0 0,0 0 0,0 0 0,0 0 0,0 0 0,0 0 0,0 0 0,0 0 0,0 0 0,1 0 0,-44-2 0,-502 10 0,396 3 0,-243 49 0,341-45 0,51-15 0,0 0 0,0 0 0,0 0 0,-1 0 0,1 0 0,0 0 0,0 0 0,0 0 0,0 0 0,0 0 0,-1 1 0,1-1 0,0 0 0,0 0 0,0 0 0,0 0 0,0 0 0,0 0 0,0 0 0,-1 1 0,1-1 0,0 0 0,0 0 0,0 0 0,0 0 0,0 1 0,0-1 0,0 0 0,0 0 0,0 0 0,0 0 0,0 1 0,0-1 0,0 0 0,0 0 0,0 0 0,0 0 0,0 0 0,0 1 0,0-1 0,0 0 0,0 0 0,0 0 0,1 1 0,9 3 0,23 1 0,0-1 0,0-1 0,50-4 0,10 2 0,158 29 0,-21-2 0,368-11 0,-254-12 0,-311-5 0,-8 0 0,1 0 0,-1 2 0,0 1 0,48 11 0,-72-14 0,-1 0 0,0 0 0,0 1 0,1-1 0,-1 0 0,0 0 0,0 0 0,1 0 0,-1 0 0,0 0 0,0 0 0,1 0 0,-1 0 0,0 1 0,0-1 0,1 0 0,-1 0 0,0 0 0,0 0 0,0 1 0,0-1 0,1 0 0,-1 0 0,0 1 0,0-1 0,0 0 0,0 0 0,0 0 0,0 1 0,0-1 0,0 0 0,1 1 0,-1-1 0,0 0 0,0 0 0,0 1 0,0-1 0,0 0 0,0 0 0,-1 1 0,-13 8 0,-35 7 0,0-1 0,-60 8 0,72-15 0,-293 52-258,-20 4-254,321-58 466,-131 27-8,-160 56 0,235-55 54,82-32 0,0-1 0,0 1 0,0-1 0,0 1 0,0 0 0,1 0 0,-1 0 0,1 0 0,-5 5 0,7-7 0,0 1 0,0-1 0,0 0 0,0 1 0,-1-1 0,1 0 0,0 1 0,0-1 0,0 0 0,0 1 0,0-1 0,0 0 0,0 1 0,0-1 0,0 0 0,0 1 0,1-1 0,-1 0 0,0 1 0,0-1 0,0 0 0,0 1 0,0-1 0,1 0 0,-1 0 0,0 1 0,0-1 0,0 0 0,1 1 0,-1-1 0,1 0 0,19 9 0,11-4 0,1-1 0,-1-1 0,39-2 0,-36-1 0,968-2 150,-352-3-74,-297-6 41,-298 5 348,-47 2-363,-14-1-88,-12 0-14,-1 2 0,1 0 0,-1 0 0,-33 1 0,-10 0 0,-113-11 0,-445-29 0,560 40 0,-3 0 0,-104-17 0,160 18 0,0-1 0,0 0 0,1 0 0,-1 0 0,1-1 0,-1 0 0,1 0 0,-9-6 0,14 9 0,0-1 0,1 0 0,-1 1 0,0-1 0,0 0 0,1 1 0,-1-1 0,0 0 0,1 0 0,-1 0 0,1 1 0,-1-1 0,1 0 0,0 0 0,-1 0 0,1 0 0,0 0 0,-1 0 0,1 0 0,0 0 0,0 0 0,0 0 0,0 0 0,0 0 0,0 0 0,0 0 0,0 0 0,1 0 0,-1 0 0,0 0 0,0 0 0,1 1 0,-1-1 0,1 0 0,-1 0 0,1 0 0,-1 0 0,1 0 0,1 0 0,3-5 0,0 1 0,1 1 0,0-1 0,0 1 0,0 0 0,0 0 0,1 1 0,-1 0 0,12-4 0,78-22 0,-69 22 0,814-177-443,-459 108 308,-372 73 135,40-6 0,0-3 0,69-26 0,-117 37 0,0 0 0,0 0 0,0 0 0,-1 0 0,1 0 0,0 0 0,0 0 0,-1-1 0,1 1 0,1-3 0,-3 4 0,1 0 0,-1-1 0,0 1 0,0 0 0,0 0 0,0-1 0,0 1 0,0 0 0,0-1 0,0 1 0,0 0 0,0 0 0,0-1 0,0 1 0,0 0 0,0-1 0,0 1 0,0 0 0,0-1 0,0 1 0,-1 0 0,1 0 0,0-1 0,0 1 0,0 0 0,0 0 0,0-1 0,-1 1 0,1 0 0,0 0 0,0 0 0,-1-1 0,1 1 0,0 0 0,0 0 0,-1 0 0,1 0 0,-1-1 0,-4-1 0,0 0 0,-1 0 0,0 1 0,1-1 0,-9 0 0,-91-7 139,0 3 0,-118 10-1,209-3-72,-380 24 30,201-21-96,-81-1-164,-672 39-2153,5 76 413,670-66 1813,76-5 91,167-39 0,0 1 0,-35 17 0,60-25 0,1 0 0,0 0 0,-1 1 0,1-1 0,0 1 0,-1 0 0,1-1 0,0 1 0,0 0 0,1 0 0,-4 4 0,5-5 0,0-1 0,-1 1 0,1-1 0,0 1 0,0 0 0,0-1 0,0 1 0,0-1 0,0 1 0,0-1 0,0 1 0,0 0 0,0-1 0,0 1 0,1-1 0,-1 1 0,0-1 0,0 1 0,1-1 0,-1 1 0,0-1 0,0 1 0,1-1 0,-1 1 0,1-1 0,-1 1 0,0-1 0,1 0 0,-1 1 0,1-1 0,-1 1 0,1-1 0,0 0 0,7 4 0,0-1 0,0 0 0,0 0 0,0-1 0,1 0 0,11 2 0,158 12 0,98-8-40,86-11-119,833-90-35,-8-88 59,-1020 149 135,-123 19 0,-37 8 0,-9 1 0,-8 2 0,1 0 0,-1 0 0,0 1 0,0 0 0,-11 1 0,-166 5 0,-98 22 30,-897 167 180,3 70-826,1034-230 385,88-21 135,-6 1 67,-109 38 0,152-39 50,19-13-18,1 0 0,0 0 0,0 1 0,0-1 0,0 0 1,0 0-1,0 1 0,0-1 0,-1 0 0,1 0 0,0 1 0,0-1 0,0 0 1,0 0-1,0 1 0,0-1 0,0 0 0,0 1 0,0-1 0,0 0 0,1 0 0,-1 1 1,0-1-1,0 0 0,0 0 0,0 1 0,0-1 0,0 0 0,1 0 0,-1 0 1,0 1-1,0-1 0,0 0 0,0 0 0,1 0 0,-1 0 0,0 1 0,0-1 0,1 0 1,-1 0-1,0 0 0,0 0 0,0 0 0,1 0 0,-1 1 0,11 2 154,0 0-1,0-1 0,0 0 1,22 0-1,442 4 2548,-469-6-2668,67-2 600,-64 1-212,-47-1 247,-119 0-360,-1006 16-3012,1072-9-2752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11:12:22.726"/>
    </inkml:context>
    <inkml:brush xml:id="br0">
      <inkml:brushProperty name="width" value="0.35" units="cm"/>
      <inkml:brushProperty name="height" value="0.35" units="cm"/>
      <inkml:brushProperty name="color" value="#FFFFFF"/>
    </inkml:brush>
  </inkml:definitions>
  <inkml:trace contextRef="#ctx0" brushRef="#br0">1367 8650 24575,'2'0'0,"-1"0"0,1 1 0,0-1 0,0 1 0,0 0 0,0-1 0,0 1 0,0 0 0,-1 0 0,1 0 0,0 0 0,-1 1 0,1-1 0,-1 0 0,3 3 0,20 26 0,-9-5 0,-2 1 0,0 0 0,-2 1 0,15 53 0,-9-30 0,14 45 0,82 221 0,-109-306 0,0 0 0,1-1 0,0 1 0,1-1 0,0-1 0,0 1 0,1-1 0,10 10 0,-15-16 0,0 0 0,0-1 0,0 0 0,0 1 0,0-1 0,1 0 0,-1 0 0,0 0 0,1 0 0,-1-1 0,1 1 0,-1-1 0,1 1 0,-1-1 0,1 0 0,2 0 0,-1 0 0,-1-1 0,0 0 0,0 0 0,0 0 0,0-1 0,0 1 0,0-1 0,0 0 0,-1 1 0,1-1 0,0 0 0,-1-1 0,0 1 0,1 0 0,2-5 0,2-2 0,-1 0 0,-1 0 0,1-1 0,-1 0 0,-1 1 0,0-2 0,0 1 0,-1 0 0,3-22 0,-1-8 0,1-56 0,-6 30 0,-2 0 0,-14-89 0,9 116 0,-2 0 0,-2 0 0,-1 1 0,-1 0 0,-25-46 0,27 63 0,-162-335 0,150 301 0,4-2 0,1-1 0,3 0 0,-11-94 0,17-141 0,10 193 0,-15-130 0,9 203 0,-2-1 0,-1 1 0,-1 1 0,-17-34 0,14 33 0,0-1 0,2-1 0,-12-57 0,13-6 0,4-1 0,8-99 0,0 68 0,-1-1025 0,-6 1067 0,-5 0 0,-36-156 0,18 111 0,4-29 0,-2-10 0,8 60 0,-7-172 0,16 146 0,3 13 0,5 67 0,-3 0 0,-2-1 0,-12-51 0,11 82 0,-92-413 0,79 334 0,-27-224 0,37 195 0,-12-367 0,22-773 0,-1 1273 0,-1 90 0,4 0 0,26 165 0,-5-160 0,63 164 0,-69-216 0,-3 0 0,-1 1 0,13 83 0,-15-60 0,30 103 0,-19-87 0,-22-82 0,0 3 0,1 0 0,0 0 0,0 0 0,1-1 0,-1 1 0,1-1 0,1 1 0,6 9 0,-9-15 0,-1-1 0,0 0 0,0 0 0,1 1 0,-1-1 0,0 0 0,0 0 0,1 0 0,-1 0 0,0 1 0,0-1 0,1 0 0,-1 0 0,0 0 0,1 0 0,-1 0 0,0 0 0,1 0 0,-1 0 0,0 0 0,1 0 0,-1 0 0,0 0 0,1 0 0,-1 0 0,0 0 0,0 0 0,1 0 0,-1 0 0,0 0 0,1-1 0,-1 1 0,0 0 0,0 0 0,1 0 0,-1 0 0,0-1 0,0 1 0,1 0 0,-1 0 0,0-1 0,0 1 0,0 0 0,1 0 0,-1-1 0,0 1 0,0 0 0,0-1 0,0 1 0,0 0 0,0-1 0,4-11 0,-1 1 0,0-1 0,-1 1 0,0-1 0,-1 0 0,0 0 0,-2-14 0,2 6 0,-2-70 0,-4-1 0,-4 1 0,-4 0 0,-4 1 0,-4 1 0,-3 1 0,-40-91 0,-1 27 0,-19-54 0,78 188 0,1 0 0,0-1 0,2 0 0,0 0 0,1 0 0,0-26 0,3 30 0,0 1 0,1 0 0,1-1 0,0 1 0,1 0 0,0 1 0,1-1 0,0 1 0,10-17 0,82-122 0,-96 148 0,1 1 0,-1 0 0,1 0 0,0-1 0,0 1 0,0 0 0,0 1 0,0-1 0,0 0 0,0 1 0,0-1 0,1 1 0,-1 0 0,0-1 0,1 1 0,0 0 0,-1 1 0,1-1 0,-1 0 0,1 1 0,0-1 0,-1 1 0,1 0 0,0 0 0,2 0 0,-1 2 0,1-1 0,-1 1 0,-1 0 0,1 0 0,0 1 0,0-1 0,-1 1 0,0 0 0,1 0 0,-1 0 0,0 0 0,0 0 0,-1 1 0,1-1 0,3 7 0,8 14 0,0 0 0,-2 1 0,16 47 0,14 81 0,-20-68 0,-6-37 0,-10-44 0,-3-11 0,-1-27 0,-2 1 0,-1-1 0,-1 1 0,-11-47 0,9 52 0,2 12 0,-17-93 0,16 97 0,0-1 0,-1 1 0,0 1 0,-1-1 0,-1 1 0,-7-14 0,32 51 0,1-1 0,36 33 0,-55-57 0,0 1 0,1-1 0,-1 0 0,0 0 0,1 0 0,0 0 0,-1 0 0,1 0 0,-1 0 0,1 0 0,0 0 0,0-1 0,0 1 0,-1-1 0,1 1 0,0-1 0,0 0 0,0 0 0,0 0 0,0 0 0,0 0 0,-1 0 0,4-1 0,-3 0 0,1-1 0,-1 0 0,1 1 0,-1-1 0,0 0 0,0 0 0,0 0 0,0-1 0,0 1 0,-1 0 0,1-1 0,-1 1 0,1-1 0,-1 1 0,2-6 0,5-13 0,-1-1 0,-1 0 0,0 0 0,3-34 0,2-98 0,-1 7 0,-10 143 0,1-3 0,0 0 0,0 0 0,1 0 0,0 0 0,2-7 0,-3 13 0,-1 0 0,1 1 0,-1-1 0,1 0 0,-1 0 0,1 1 0,-1-1 0,1 0 0,0 1 0,-1-1 0,1 0 0,0 1 0,0-1 0,-1 1 0,1-1 0,0 1 0,0 0 0,0-1 0,-1 1 0,1 0 0,0 0 0,0-1 0,0 1 0,0 0 0,0 0 0,0 0 0,0 0 0,0 0 0,-1 0 0,1 0 0,0 1 0,0-1 0,0 0 0,0 0 0,0 1 0,0-1 0,-1 0 0,1 1 0,0-1 0,0 1 0,-1-1 0,1 1 0,0 0 0,0 0 0,8 6 0,-1-1 0,0 1 0,-1 1 0,1-1 0,-2 1 0,1 1 0,10 16 0,33 73 0,-44-84 0,15 30 0,-2 1 0,-1 2 0,-3 0 0,-2 0 0,9 56 0,-11 50 0,-12 236 0,-3-179 0,-21 579 0,-44-222 0,50-473 0,-6 53 0,23-128 0,1 1 0,1 0 0,0-1 0,2 1 0,5 28 0,-4-33 0,-2-9 0,0 0 0,0 0 0,1 1 0,0-1 0,0 0 0,0 0 0,4 6 0,-3-14 0,-3-11 0,-11-96 0,-43-182 0,44 245 0,-143-569 0,146 590 0,4 15 0,1 0 0,-1-1 0,-1 1 0,0 0 0,-1 0 0,1 1 0,-2 0 0,-9-14 0,15 22 0,-1 1 0,1-1 0,-1 1 0,1-1 0,0 1 0,-1-1 0,1 1 0,-1 0 0,1-1 0,-1 1 0,1 0 0,-1-1 0,1 1 0,-1 0 0,1 0 0,-1-1 0,0 1 0,1 0 0,-1 0 0,1 0 0,-1 0 0,0 0 0,1 0 0,-1 0 0,1 0 0,-1 0 0,0 0 0,1 0 0,-1 0 0,1 0 0,-2 1 0,-3-2 0,0-18 0,-93-363 0,65 270 0,17 52 0,-42-126 0,57 182 0,0 0 0,-1 0 0,0 1 0,0-1 0,0 0 0,0 0 0,-4-4 0,5 8 0,1 0 0,0 0 0,0 0 0,0-1 0,-1 1 0,1 0 0,0 0 0,-1 0 0,1 0 0,0 0 0,0-1 0,-1 1 0,1 0 0,0 0 0,-1 0 0,1 0 0,0 0 0,0 0 0,-1 0 0,1 0 0,0 0 0,-1 0 0,1 0 0,0 0 0,-1 0 0,1 0 0,0 0 0,0 1 0,-1-1 0,1 0 0,0 0 0,-1 0 0,1 0 0,0 0 0,0 1 0,-1-1 0,1 0 0,0 0 0,0 1 0,0-1 0,-1 0 0,1 0 0,0 1 0,0-1 0,0 0 0,0 0 0,0 1 0,-1 0 0,-1 6 0,0 1 0,0 0 0,0 0 0,1 1 0,0 12 0,8 487 0,63 114-569,-38-391 440,-21-140 129,16 99 0,-19-150 0,1 0 0,25 63 0,-31-95 0,1-1 0,-1 1 0,1-1 0,0 0 0,1 0 0,7 10 0,-12-17 0,1 1 0,-1-1 0,1 1 0,-1-1 0,1 1 0,0-1 0,-1 1 0,1-1 0,-1 1 0,1-1 0,0 0 0,-1 1 0,1-1 0,0 0 0,0 0 0,-1 1 0,1-1 0,0 0 0,-1 0 0,1 0 0,0 0 0,0 0 0,-1 0 0,1 0 0,0 0 0,0 0 0,-1 0 0,1-1 0,0 1 0,0 0 0,-1 0 0,1-1 0,0 1 0,-1 0 0,1-1 0,0 1 0,-1-1 0,1 1 0,-1-1 0,1 1 0,-1-1 0,1 1 0,-1-1 0,1 0 0,-1 1 0,1-2 0,3-6 0,0 0 0,-1 0 0,0 0 0,-1-1 0,0 1 0,3-16 0,6-53 12,2-128-1,-21-86-122,-56-278-178,-50 6 134,-15 84 155,76 344 0,52 131 0,-1 0 0,0 0 0,0-1 0,-1 1 0,1 1 0,-1-1 0,0 0 0,0 1 0,-5-5 0,7 8 0,1-1 0,-1 1 0,1 0 0,0 0 0,-1 0 0,1 0 0,-1-1 0,1 1 0,-1 0 0,1 0 0,-1 0 0,1 0 0,-1 0 0,1 0 0,-1 0 0,1 1 0,-1-1 0,1 0 0,-1 0 0,1 0 0,-1 0 0,1 1 0,-1-1 0,1 0 0,0 0 0,-1 1 0,1-1 0,-1 0 0,1 1 0,0-1 0,-1 0 0,1 1 0,0-1 0,-1 0 0,1 1 0,0-1 0,0 1 0,0-1 0,-1 1 0,1-1 0,0 1 0,0-1 0,0 1 0,-3 10 0,1-1 0,0 1 0,1 0 0,0-1 0,1 20 0,0 4 27,2 0 0,2 0 1,1 0-1,1-1 0,20 59 1,-25-89 33,0 0 0,0-1 0,0 0 1,0 1-1,1-1 0,-1 0 0,1 1 1,3 2-1,-5-4-44,1-1 0,-1 0 0,1 1 0,-1-1-1,1 0 1,0 0 0,-1 1 0,1-1 0,0 0 0,-1 0 0,1 0 0,0 0 0,-1 0 0,1 0 0,0 0 0,-1 0 0,1 0 0,0 0 0,-1 0-1,1 0 1,0 0 0,-1-1 0,1 1 0,-1 0 0,1 0 0,0-1 0,0 0 0,-1 1-16,1 0 0,-1 0 0,0 0 0,1-1 0,-1 1 0,0 0 0,1 0 1,-1 0-1,0 0 0,1 0 0,-1 0 0,0 0 0,1 0 0,-1 0 0,0 0 0,1 0 0,-1 0 0,0 0 0,1 0 0,-1 0 0,0 0 0,1 1 0,-1-1 1,0 0-1,1 0 0,-1 0 0,0 1 0,1-1 0,-1 0 0,0 0 0,0 0 0,1 1 0,-1-1 0,0 0 0,0 1 0,0-1 0,1 0 0,-1 0 1,0 1-1,0-1 0,0 0 0,0 1 0,0-1 0,0 0 0,0 1 0,0-1 0,1 1 0,3 28-9,-4-20 6,15 200 2,7 65 0,104 570-786,-117-786 786,31 103 0,-39-160 0,-1 1 0,0-1 0,1 1 0,0-1 0,-1 0 0,1 1 0,0-1 0,0 1 0,0-1 0,0 0 0,0 0 0,0 0 0,2 2 0,-3-3 0,0 0 0,1 0 0,-1 0 0,0 0 0,1 0 0,-1 0 0,0 0 0,1-1 0,-1 1 0,0 0 0,1 0 0,-1 0 0,0-1 0,1 1 0,-1 0 0,0 0 0,0 0 0,1-1 0,-1 1 0,0 0 0,0-1 0,1 1 0,-1 0 0,0-1 0,0 1 0,0 0 0,0-1 0,0 1 0,1 0 0,-1-1 0,0 1 0,0 0 0,0-1 0,0 1 0,8-52 0,4-516 64,-14 397-37,2 94-17,-7-256 3,3 264-15,-4 1 1,-26-109-1,33 171 2,0 1 0,-1-1 0,0 1 0,0-1 0,0 1 0,-7-10 0,9 15 0,0 0 0,0 0 0,0 0 0,-1-1 0,1 1 0,0 0 0,0 0 0,0 0 0,-1 0 0,1 0 0,0 0 0,0 0 0,0 0 0,-1-1 0,1 1 0,0 0 0,0 0 0,0 0 0,-1 0 0,1 0 0,0 0 0,0 0 0,-1 0 0,1 0 0,0 0 0,0 1 0,0-1 0,-1 0 0,1 0 0,0 0 0,0 0 0,0 0 0,-1 0 0,1 0 0,0 0 0,0 1 0,0-1 0,-1 0 0,1 0 0,0 0 0,0 0 0,0 1 0,0-1 0,0 0 0,0 0 0,-1 0 0,1 1 0,0-1 0,0 0 0,-7 30 0,0 55 0,5 0 0,12 136 0,-7-181 0,3 50 0,23 114 0,-20-176-14,-9-28 14,0 0 0,1 0-1,-1 0 1,0 0 0,0 0-1,1 0 1,-1 0 0,0 0 0,0-1-1,0 1 1,1 0 0,-1 0-1,0 0 1,0 0 0,0-1-1,1 1 1,-1 0 0,0 0-1,0-1 1,0 1 0,0 0 0,0 0-1,0 0 1,0-1 0,1 1-1,-1 0 1,0 0 0,0-1-1,0 1 1,0 0 0,0 0-1,0-1 1,0 1 0,0 0 0,0 0-1,0-1 1,0 1 0,-1 0-1,1 0 1,0-1 0,0 1-1,0 0 1,0 0 0,0-1-1,-1 1 1,-3-66 141,-114-681 73,103 658-425,-10-37 99,16 104 112,9 22 0,-1 0 0,1 0 0,0 0 0,-1 0 0,1 0 0,0 0 0,0 0 0,-1 0 0,1 0 0,0 0 0,0 0 0,-1 0 0,1 0 0,0 0 0,0 1 0,0-1 0,-1 0 0,1 0 0,0 0 0,0 0 0,-1 0 0,1 0 0,0 1 0,0-1 0,0 0 0,-1 0 0,1 0 0,0 1 0,0-1 0,0 0 0,0 0 0,0 0 0,0 1 0,-1-1 0,1 0 0,0 0 0,0 1 0,0-1 0,0 0 0,0 0 0,0 1 0,0-1 0,0 0 0,0 0 0,0 1 0,0-1 0,0 1 0,-4 21 0,2 1 0,-1 26 0,0 113-82,19 171 0,41 173-235,7 84 102,-60-530 263,17 173 703,-15-188-608,3-1-1,2 0 1,18 48-1,-19-66-142,71 203 0,-65-174 0,-2 2 0,8 70 0,-5 34 0,17 128 0,-9 49 0,-2-18 0,62 117 0,-64-343 0,-5 2 0,-4 0 0,-1 108 0,-9-158 0,3 0 0,12 61 0,-6-54 0,9 98 0,-16-110 0,3 0 0,18 64 0,5 27 0,-5 80 0,-4 309 0,-22-484 0,2-1 0,1 0 0,2 1 0,10 39 0,6 13 0,-4 1 0,4 101 0,-14 36 0,-8-213 0,-3-15 0,-12-26 0,14 21 0,-235-548 0,220 508 0,-394-1071-759,376 1022 759,34 91 0,1 1 0,0 0 0,-1 0 0,1 0 0,-1 0 0,0 0 0,0 1 0,0-1 0,0 0 0,-4-2 0,6 5 0,0-1 0,-1 1 0,1 0 0,0 0 0,0 0 0,-1 0 0,1 0 0,0 0 0,-1 0 0,1 0 0,0 0 0,0 0 0,-1 0 0,1 0 0,0 0 0,0 1 0,-1-1 0,1 0 0,0 0 0,-1 0 0,1 0 0,0 0 0,0 0 0,0 1 0,-1-1 0,1 0 0,0 0 0,0 0 0,0 1 0,-1-1 0,1 0 0,0 0 0,0 1 0,0-1 0,-7 22 0,2 12 76,1 1-1,2 0 1,4 48 0,17 110 342,-13-135-380,8 70-38,32 228 0,-39-326 0,1 0 0,1-1 0,21 45 0,50 79 0,-52-102 0,254 458 0,20-16 0,-284-464 0,-8-12 0,1 0 0,1-1 0,0 0 0,1-1 0,23 21 0,-35-35 0,-1 0 0,1-1 0,0 1 0,-1 0 0,1-1 0,0 1 0,0-1 0,-1 1 0,1-1 0,0 0 0,0 1 0,0-1 0,0 0 0,0 1 0,0-1 0,-1 0 0,1 0 0,0 0 0,0 0 0,0 0 0,0 0 0,0 0 0,0 0 0,0 0 0,0 0 0,0-1 0,0 1 0,-1 0 0,1-1 0,0 1 0,0 0 0,0-1 0,0 1 0,-1-1 0,1 0 0,0 1 0,-1-1 0,1 1 0,0-1 0,-1 0 0,1 0 0,-1 1 0,1-1 0,-1 0 0,1 0 0,-1 0 0,1 1 0,-1-1 0,0 0 0,0 0 0,1 0 0,-1 0 0,0 0 0,0-1 0,2-8 0,0 0 0,-1 0 0,0-19 0,-1 26 0,-9-297 0,0 76 0,8 159 0,1-246 0,0 303 0,0 0 0,1 0 0,0 0 0,0 0 0,1 0 0,0 0 0,3-7 0,-5 13 0,1 1 0,0 0 0,-1 0 0,1 0 0,0 0 0,0 0 0,-1 0 0,1 0 0,0 0 0,0 1 0,0-1 0,0 0 0,0 0 0,0 1 0,0-1 0,1 1 0,-1-1 0,0 1 0,0-1 0,2 1 0,-1 0 0,1 0 0,-1 0 0,0 0 0,1 0 0,-1 1 0,1-1 0,-1 1 0,0 0 0,1 0 0,-1 0 0,0 0 0,0 0 0,0 0 0,3 3 0,11 7 0,-1 0 0,-1 2 0,0 0 0,0 1 0,16 21 0,54 85 0,-73-103 0,28 50 0,60 140 0,-93-193 0,0-1 0,1 1 0,0-1 0,1 0 0,1-1 0,12 14 0,-18-23 0,0 0 0,0 0 0,0 0 0,1-1 0,-1 1 0,1-1 0,0 0 0,0 0 0,0 0 0,0-1 0,0 1 0,0-1 0,0 0 0,0 0 0,1 0 0,-1-1 0,0 1 0,0-1 0,1 0 0,-1-1 0,0 1 0,1-1 0,-1 1 0,0-1 0,0-1 0,5-1 0,17-8 0,-1-2 0,-1-1 0,0-1 0,0-1 0,-2-1 0,24-24 0,-13 14 0,56-49 0,100-79 0,-143 120 0,2 3 0,61-32 0,-94 57 0,0 0 0,0 1 0,1 0 0,-1 1 0,2 1 0,27-3 0,-36 6 0,-1 1 0,1 0 0,0 0 0,-1 1 0,1 0 0,-1 0 0,1 0 0,-1 1 0,0 1 0,0-1 0,0 1 0,0 0 0,0 1 0,-1 0 0,1 0 0,11 9 0,-9-3 0,0 0 0,-1 0 0,0 1 0,0 0 0,-1 0 0,-1 1 0,0 0 0,0 0 0,-1 1 0,-1-1 0,5 23 0,1 14 0,6 88 0,-9-62 0,-4 0 0,-3 1 0,-12 102 0,9-167 0,0 1 0,0-1 0,-1 0 0,0-1 0,-1 1 0,0-1 0,-1 0 0,0 0 0,-1 0 0,0-1 0,0 0 0,-1 0 0,0-1 0,0 0 0,-1-1 0,0 0 0,-18 11 0,-12 4 0,0-2 0,-2-2 0,-56 17 0,92-33 0,-669 184 0,356-97 0,290-80 0,0-1 0,-1-1 0,1-2 0,-32 2 0,46-6 0,0-1 0,0 0 0,0-1 0,0-1 0,0 0 0,0-1 0,1 0 0,-1-1 0,1-1 0,-20-9 0,28 11 0,1 1 0,0-1 0,-1 0 0,1 0 0,0-1 0,0 1 0,-4-6 0,7 8 0,0 0 0,0-1 0,0 1 0,0-1 0,1 1 0,-1-1 0,0 1 0,1-1 0,-1 1 0,1-1 0,-1 0 0,1 1 0,0-1 0,-1 0 0,1 1 0,0-1 0,0 0 0,0 1 0,1-1 0,-1 0 0,0 1 0,1-1 0,-1 0 0,1 1 0,-1-1 0,2-1 0,1-2 0,1 0 0,-1 1 0,1 0 0,0 0 0,1 0 0,-1 0 0,1 1 0,-1-1 0,1 1 0,0 0 0,0 1 0,0-1 0,8-1 0,17-7 0,39-8 0,-55 15 0,459-93-464,-241 53 45,-99 18 257,725-162-158,-832 181 320,-3 2 0,0-1 0,0-1 0,0-1 0,-1-1 0,39-21 0,-45 12 0,-16 18 0,0-1 0,0 1 0,0-1 0,0 1 0,1-1 0,-1 0 0,0 1 0,0-1 0,0 1 0,0-1 0,0 0 0,-1 1 0,1-1 0,0 1 0,0-1 0,0 1 0,0-1 0,-1 0 0,1 1 0,0-1 0,0 1 0,-1-1 0,1 0 0,-3-1 0,1 0 0,-1 0 0,1 1 0,-1-1 0,0 0 0,0 1 0,1 0 0,-1 0 0,0 0 0,0 0 0,-4-1 0,-44-7 174,0 2-1,0 2 0,-77 2 1,82 3 15,-47 1 107,45 1-234,1-3 0,-85-11 0,126 11-62,0 0 0,0 0 0,1-1 0,-1 1 0,0-1 0,1-1 0,0 1 0,-1-1 0,1 0 0,0 0 0,0 0 0,1-1 0,-1 0 0,-6-7 0,9 9 0,1 0 0,0-1 0,-1 1 0,1 0 0,1-1 0,-1 1 0,0 0 0,0-1 0,1 1 0,-1-1 0,1 1 0,0-1 0,0 1 0,0-4 0,1 1 0,0 0 0,0 0 0,0 0 0,1 0 0,0 0 0,0 0 0,0 1 0,6-9 0,3-3 0,1 0 0,0 1 0,2 1 0,20-20 0,72-47 0,110-57 0,15-12 0,-223 144 0,0 0 0,0 0 0,-1 0 0,0-1 0,-1 0 0,12-15 0,-18 21 0,1-1 0,0 1 0,-1 0 0,1-1 0,-1 1 0,1 0 0,-1-1 0,0 1 0,1-1 0,-1 1 0,0-1 0,0 1 0,0-1 0,0 1 0,0-1 0,-1 1 0,1-1 0,0 1 0,-2-3 0,1 1 0,-1 1 0,1 0 0,-1 0 0,0 0 0,0 0 0,0 0 0,0 0 0,0 0 0,-1 1 0,1-1 0,0 1 0,-1 0 0,1-1 0,-5 0 0,-16-6 0,0 2 0,0 1 0,-1 0 0,-26-1 0,-192-9 0,-198 8-1464,-700 77 0,1110-66 1395,-121 18-48,125-16 126,-1 0 1,1 2-1,-27 11 0,48-17-9,1 0 0,-1 0 0,1 1 0,-1-1 0,1 1 0,0 0 0,0 0 0,0 1 0,1-1 0,-5 6 0,7-8 0,0 0 0,1 0 0,-1 0 0,1 0 0,-1 1 0,1-1 0,0 0 0,-1 0 0,1 0 0,0 0 0,0 0 0,0 1 0,0-1 0,0 0 0,0 0 0,0 0 0,0 1 0,1 0 0,-1 0 0,1 0 0,0 0 0,0 0 0,0-1 0,1 1 0,-1 0 0,0-1 0,1 1 0,-1 0 0,1-1 0,-1 0 0,1 1 0,2 0 0,7 5 31,0-1 1,0-1 0,0 0-1,1-1 1,-1 0-1,25 4 1,87 10 632,-110-17-566,645 24 1188,-512-33-1247,-117 2-39,-27 3 0,-8 0 0,-24-3 0,-53-2 0,-150-3 0,-1014-7-1721,1410 19 2307,110-1-469,107 1-281,1594 0-2319,-1799 0 2580,-158 0-97,0-1 0,-1 2 0,27 6 0,-42-8 0,1 0 0,-1 1 0,0-1 0,0 0 0,0 1 0,0 0 0,0-1 0,0 1 0,0-1 0,0 1 0,0 0 0,0 0 0,0 0 0,0-1 0,0 1 0,-1 0 0,1 0 0,0 0 0,0 2 0,-1-2 0,0 0 0,1-1 0,-1 1 0,0 0 0,0 0 0,0 0 0,-1 0 0,1 0 0,0 0 0,0 0 0,0 0 0,-1 0 0,1 0 0,0-1 0,-1 1 0,1 0 0,-1 0 0,1 0 0,-2 0 0,-3 5 0,0 0 0,-1-1 0,0 1 0,-11 6 0,15-10 0,-135 88 1102,-160 78 0,145-85-471,-858 505-477,978-568-154,-315 208 0,298-192 0,1 3 0,3 2 0,1 1 0,-62 79 0,97-110 0,0 2 0,1-1 0,1 1 0,0 0 0,-5 17 0,10-27 0,1 1 0,0-1 0,0 0 0,0 1 0,0-1 0,1 1 0,0-1 0,0 1 0,-1-1 0,2 1 0,-1-1 0,0 1 0,1-1 0,0 1 0,0-1 0,0 1 0,0-1 0,0 0 0,1 1 0,-1-1 0,1 0 0,0 0 0,0 0 0,0-1 0,0 1 0,5 4 0,-1-3 18,0 0 0,0 0 1,0-1-1,0 1 1,1-1-1,-1-1 1,1 1-1,0-1 1,14 2-1,68 4 427,-53-6-194,-30-2-193,1 1 0,-1-1 0,0 1 1,0 1-1,0-1 0,7 3 0,-13-3-56,1-1-1,-1 0 0,1 0 0,-1 1 0,1-1 1,-1 0-1,0 1 0,1-1 0,-1 1 0,0-1 1,1 1-1,-1-1 0,0 0 0,1 1 1,-1-1-1,0 1 0,0-1 0,1 1 0,-1-1 1,0 1-1,0-1 0,0 1 0,0 0 1,0-1-1,0 1 0,0-1 0,0 1 0,0-1 1,0 1-1,0-1 0,0 1 0,0-1 1,0 1-1,-1-1 0,1 1 0,0-1 0,0 1 1,-1-1-1,1 1 0,0-1 0,-1 1 0,1-1 1,0 1-1,-1-1 0,1 0 0,-1 1 1,1-1-1,0 0 0,-1 1 0,-13 10-1,0-1 0,-1-1 0,0 0 0,-1-1 0,1-1 0,-21 7 0,19-7 0,-232 98 0,1278-419-1086,-850 260 1065,-172 52 21,0 0 0,1 0 0,-1-1 0,-1 0 0,1-1 0,0 1 0,-1-1 0,8-6 0,-14 10 0,0-1 0,0 1 0,0 0 0,1-1 0,-1 1 0,0 0 0,0-1 0,0 1 0,0-1 0,0 1 0,0 0 0,0-1 0,0 1 0,0-1 0,0 1 0,0 0 0,0-1 0,0 1 0,-1 0 0,1-1 0,0 1 0,0-1 0,0 1 0,0 0 0,-1-1 0,1 1 0,0 0 0,0 0 0,-1-1 0,1 1 0,0 0 0,-1 0 0,1-1 0,0 1 0,-1 0 0,1 0 0,0 0 0,-1-1 0,1 1 0,0 0 0,-1 0 0,1 0 0,-1 0 0,-45-11 0,-55 3 0,-180 10 0,44 20-308,-367 81 1,503-79 975,75-13-482,26-11-185,0 0 0,0 0 0,-1 0 0,1 1 0,0-1 0,0 0 0,0 0 0,0 0 0,0 0 0,0 1 0,0-1 0,0 0 0,0 0 0,0 0 0,0 0 0,0 1 0,0-1 0,0 0 0,0 0 0,0 0 0,1 0 0,-1 1 0,0-1 0,0 0 0,0 0 0,0 0 0,0 0 0,0 0 0,0 0 0,0 1 0,0-1 0,1 0 0,-1 0 0,0 0 0,0 0 0,0 0 0,0 0 0,0 0 0,1 0 0,-1 0 0,0 0 0,0 0 0,0 1 0,0-1 0,1 0 0,-1 0 0,0 0 0,0 0 0,0 0 0,0 0 0,1 0 0,-1-1 0,0 1 0,0 0 0,0 0 0,0 0 0,0 0 0,1 0 0,-1 0 0,0 0 0,0 0 0,0 0 0,57-2-19,586-94-482,-381 49 81,-1 4-142,-70 8 587,-174 32 104,0-2-1,23-8 1,-40 13-126,0 0 0,1 0-1,-1 0 1,0 0 0,1 0 0,-1 0 0,0 0-1,1 0 1,-1-1 0,0 1 0,1 0 0,-1 0-1,0 0 1,0 0 0,1 0 0,-1-1 0,0 1-1,1 0 1,-1 0 0,0 0 0,0-1 0,0 1-1,1 0 1,-1 0 0,0-1 0,0 1-1,0 0 1,0 0 0,1-1 0,-1 1 0,0 0-1,0-1 1,0 1 0,0 0 0,0 0 0,0-1-1,0 1 1,0 0 0,0-1 0,0 1 0,0 0-1,0-1 1,0 1 0,0 0 0,0-1 0,0 1-1,-4-1 4,1 0 1,0 0-1,0 0 0,-1 0 0,1 1 0,-1 0 0,1-1 0,-5 2 0,-123 8-7,-310 67-245,3 31-599,365-88 780,-465 138 1337,483-140-1117,0-1-1,-1-3 1,-1-3-1,0-2 1,-90 1-1,79-9 74,-91-13-1,133 8-209,-1 0 1,2-2-1,-1 0 1,1-2-1,0-1 1,-34-18-1,25 6-19,0 0 0,-58-52 0,-49-67 0,119 116 0,1-1 0,1-1 0,-32-57 0,-34-98 0,46 93 0,21 48 0,-122-244 0,135 275 0,1 0 0,0 0 0,-6-16 0,11 26 0,0-1 0,0 1 0,0 0 0,0-1 0,-1 1 0,1 0 0,0-1 0,0 1 0,0 0 0,0-1 0,0 1 0,0 0 0,0 0 0,0-1 0,0 1 0,1 0 0,-1-1 0,0 1 0,0 0 0,0-1 0,0 1 0,0 0 0,0 0 0,1-1 0,-1 1 0,0 0 0,0 0 0,0-1 0,1 1 0,-1 0 0,0 0 0,0-1 0,1 1 0,-1 0 0,0 0 0,0 0 0,1 0 0,-1-1 0,23 7 0,90 58 0,98 64 0,83 46-164,1726 891-3312,-1933-1025 3209,146 74 58,-228-111 209,1 0 0,-1 0 0,0 1 0,0 0 0,0 0 0,6 6 0,-11-10 0,0 0 0,0 1 0,0-1 0,0 0 0,0 0 0,0 0 0,0 1 0,0-1 0,0 0 0,0 0 0,0 0 0,0 1 0,0-1 0,0 0 0,0 0 0,0 0 0,0 0 0,0 1 0,0-1 0,0 0 0,0 0 0,0 0 0,0 1 0,-1-1 0,1 0 0,0 0 0,0 0 0,0 0 0,0 0 0,0 0 0,-1 1 0,1-1 0,0 0 0,0 0 0,0 0 0,0 0 0,-1 0 0,1 0 0,0 0 0,0 0 0,0 0 0,0 0 0,-1 0 0,1 0 0,0 0 0,0 0 0,0 0 0,-1 0 0,1 0 0,0 0 0,0 0 0,0 0 0,-1 0 0,1 0 0,0 0 0,0 0 0,0 0 0,-1 0 0,-35-8 0,-102-37 0,-86-32 0,-564-179 215,-15 40 203,584 171 124,198 41-519,-1 0-1,1 2 1,-1 1 0,0 0-1,-22 4 1,40-3-23,0 0 0,0 1 0,0 0 0,0 0 0,0 0 0,1 1 0,-1-1 0,0 1 0,1 0 0,-1 0 0,1 0 0,-1 0 0,1 1 0,0-1 0,0 1 0,0 0 0,0 0 0,1 0 0,-1 0 0,1 0 0,0 1 0,0-1 0,0 1 0,0-1 0,-2 8 0,3-2 0,-1 1 0,1-1 0,1 1 0,0-1 0,0 1 0,1-1 0,0 1 0,1-1 0,0 1 0,5 13 0,4 10 0,2-1 0,1-1 0,2 0 0,25 37 0,16 14-82,71 78 0,50 35-734,8-8 0,361 278-1,488 227 380,-790-547 45,-92-47 294,-145-93 98,0 1 0,0 0 0,-1 0 0,0 1 0,0 0 0,11 13 0,-18-19 3,0 0 1,1-1-1,-1 1 0,0 0 1,1-1-1,-1 1 0,0 0 1,0-1-1,0 1 0,1 0 1,-1-1-1,0 1 1,0 0-1,0 0 0,0-1 1,0 1-1,0 0 0,-1-1 1,1 1-1,0 0 0,0 0 1,0-1-1,-1 1 0,1 0 1,0-1-1,-1 1 0,1-1 1,-1 1-1,1 0 0,0-1 1,-1 1-1,1-1 0,-1 1 1,0-1-1,1 1 0,-1-1 1,1 0-1,-1 1 0,0-1 1,1 0-1,-1 1 0,0-1 1,1 0-1,-1 0 1,0 0-1,1 1 0,-1-1 1,-1 0-1,-5 1 99,-1 0 0,1 0 1,-1-1-1,1 0 0,-1-1 0,1 1 1,-1-1-1,-12-4 0,-69-24 688,-1-7 187,2-4 0,-114-70 0,188 101-749,0-1 0,0 0 0,-23-23 0,35 31-196,0 0-1,0-1 1,1 1-1,-1-1 1,0 1-1,1-1 0,0 1 1,0-1-1,-1-3 1,1 5-22,1 0 0,0 0 0,0 0 0,0 0 0,0 0 0,0-1 1,0 1-1,0 0 0,0 0 0,0 0 0,0 0 0,1 0 0,-1 0 0,0 0 0,1 0 0,-1 0 1,1 0-1,1-1 0,0-1-2,1 1 0,0 0 0,1 0 0,-1 0 0,0 0 0,1 0 0,-1 0 1,0 1-1,1 0 0,0 0 0,-1 0 0,1 0 0,0 1 0,4-1 0,19-2-8,-1 1 0,2 1 0,36 5 0,92 16 0,-136-17 0,777 162-622,-13 58 0,-778-222 622,125 39 0,192 86 0,-310-121 0,-16-9 0,-27-16 0,24 16 0,-141-99 311,5-6 0,4-7 0,-184-199 0,255 240-311,-97-136 0,129 160 0,-3 2 0,-2 1 0,-2 3 0,-2 1 0,-2 2 0,-94-65 0,99 82 0,-1 1 0,-2 3 0,0 1 0,-1 2 0,-1 2 0,-1 2 0,-85-13 0,-49 14-1365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11:12:33.634"/>
    </inkml:context>
    <inkml:brush xml:id="br0">
      <inkml:brushProperty name="width" value="0.35" units="cm"/>
      <inkml:brushProperty name="height" value="0.35" units="cm"/>
      <inkml:brushProperty name="color" value="#FFFFFF"/>
    </inkml:brush>
  </inkml:definitions>
  <inkml:trace contextRef="#ctx0" brushRef="#br0">1951 1554 24575,'8'7'0,"1"-1"0,0-1 0,-1 0 0,20 8 0,2 1 0,422 178 0,-312-135 0,12 2 0,104 47 0,-254-106 0,0 1 0,0 0 0,0 0 0,0 0 0,0 0 0,0 0 0,-1 0 0,1 0 0,0 1 0,-1-1 0,1 1 0,0-1 0,-1 1 0,0 0 0,2 1 0,-5-2 0,1-1 0,0 1 0,-1-1 0,1 1 0,0-1 0,-1 0 0,1 1 0,-1-1 0,1 0 0,0 0 0,-1 0 0,1 0 0,-1-1 0,1 1 0,-1 0 0,1 0 0,0-1 0,-1 1 0,1-1 0,-2 0 0,-46-14 0,1-2 0,1-1 0,-54-31 0,56 27 0,-61-30 0,-173-112 0,272 159 0,1 0 0,-1 0 0,1-1 0,0 1 0,-7-10 0,12 15 0,1-1 0,-1 0 0,1 1 0,0-1 0,-1 1 0,1-1 0,-1 0 0,1 0 0,0 1 0,0-1 0,-1 0 0,1 1 0,0-1 0,0 0 0,0 0 0,0 0 0,0 1 0,0-1 0,0 0 0,0 0 0,0 1 0,0-1 0,0 0 0,1 0 0,-1 1 0,0-1 0,0 0 0,1 0 0,-1 1 0,0-1 0,1 0 0,-1 1 0,1-1 0,-1 1 0,1-1 0,-1 1 0,1-1 0,0 1 0,-1-1 0,1 1 0,0-1 0,5-2 0,-1 1 0,0 0 0,1 0 0,0 0 0,-1 1 0,1 0 0,0 0 0,0 0 0,0 1 0,10 0 0,71 8 0,-58-4 0,705 136 0,-724-138 0,111 29 0,-103-25 0,0 0 0,-1 1 0,0 0 0,17 11 0,-32-16 0,0-1 0,0 0 0,-1 0 0,1 1 0,0-1 0,0 1 0,-1 0 0,1-1 0,-1 1 0,1 0 0,1 4 0,-3-6 0,1 1 0,-1 0 0,0-1 0,0 1 0,0 0 0,0-1 0,0 1 0,0 0 0,0-1 0,0 1 0,0-1 0,0 1 0,0 0 0,-1-1 0,1 1 0,0 0 0,0-1 0,-1 1 0,1-1 0,0 1 0,-1-1 0,1 1 0,0-1 0,-1 1 0,1-1 0,-1 1 0,0 0 0,-4 2 0,0 0 0,0 0 0,0-1 0,-1 1 0,1-1 0,-1-1 0,0 1 0,-7 1 0,-66 9 0,-140 3 0,171-13 0,-816 49-850,465-25 586,335-19 450,0 2-1,-103 29 0,71-15 100,76-18-230,0-1 0,0-1 1,-1-1-1,-36-1 0,46-1-55,1-2-1,-1 0 1,1 0 0,0 0 0,0-1 0,0-1-1,0 0 1,0 0 0,1-1 0,0 0-1,-12-9 1,-9-12 0,1-1 0,1-1 0,2-1 0,-37-51 0,30 36 0,-47-48 0,66 78 0,-1 1 0,0 0 0,-1 1 0,0 1 0,-1 1 0,0 0 0,-23-9 0,-187-82 0,97 41 0,120 56 0,1-1 0,0 0 0,0 0 0,-13-11 0,20 15 0,1 0 0,-1 0 0,1 0 0,0 0 0,-1-1 0,1 1 0,0 0 0,0-1 0,0 1 0,0-1 0,0 1 0,0-1 0,1 1 0,-1-1 0,0 1 0,1-1 0,-1 0 0,1 1 0,0-1 0,-1 0 0,1 0 0,0 1 0,0-1 0,0 0 0,0 1 0,0-1 0,1 0 0,-1 0 0,1 1 0,-1-1 0,1 0 0,-1 1 0,1-1 0,0 1 0,0-1 0,0 1 0,1-3 0,3 0 0,-1-1 0,1 1 0,0 0 0,0 1 0,0 0 0,1-1 0,-1 1 0,1 1 0,0-1 0,8-1 0,72-17 0,18 4 0,149-4 0,110 17 0,-329 4 0,164 1 0,-192-1 0,41-5 0,-46 5 0,1-1 0,0 1 0,0-1 0,0 1 0,-1-1 0,1 1 0,0-1 0,-1 0 0,1 0 0,-1 0 0,1 0 0,-1 0 0,1-1 0,-1 1 0,0 0 0,0 0 0,1-1 0,-1 1 0,2-4 0,-3 3 0,0 0 0,0 0 0,0 0 0,-1 0 0,1 0 0,0 0 0,-1 0 0,1 1 0,-1-1 0,1 0 0,-1 0 0,0 0 0,0 0 0,0 1 0,0-1 0,0 1 0,0-1 0,-1 1 0,1-1 0,0 1 0,-1-1 0,1 1 0,-1 0 0,0 0 0,-1-1 0,-2-3 0,-15-13 0,-5-4 0,-34-40 0,51 52 0,1 0 0,0-1 0,1 1 0,0-1 0,1-1 0,0 1 0,-6-22 0,3-2 0,1 0 0,3-1 0,-2-47 0,11-114 0,-1 80 0,-4 98 0,0-9 0,1 0 0,2 0 0,6-34 0,-7 55 0,0 0 0,0 0 0,0 0 0,1 0 0,0 0 0,1 1 0,-1-1 0,1 1 0,0 0 0,1 0 0,0 0 0,0 1 0,0 0 0,0 0 0,1 0 0,0 1 0,7-6 0,20-5 0,0 1 0,0 2 0,1 1 0,67-12 0,-50 12 0,70-25 0,-76 21 0,1 2 0,1 1 0,0 3 0,1 2 0,-1 2 0,96 2 0,-114 3 0,340-7 0,-319 1 0,-29 3 0,1 0 0,0 1 0,0 2 0,0 0 0,0 1 0,33 6 0,-51-5 0,-1-1 0,1 1 0,-1 0 0,1 0 0,-1 0 0,1 0 0,-1 1 0,0-1 0,0 1 0,0 0 0,-1 0 0,1 0 0,-1 0 0,0 1 0,1-1 0,-1 1 0,-1-1 0,1 1 0,0 0 0,-1-1 0,0 1 0,0 0 0,0 0 0,0 0 0,-1 0 0,1 7 0,0 11 0,-1 1 0,-1-1 0,-6 35 0,5-43 0,-19 110 0,-5 45 0,24-143 0,0 0 0,2 1 0,2-1 0,5 38 0,13 33 0,19 119 0,-32-166 0,-3 1 0,-2 62 0,-2-106 0,0-1 0,-1 0 0,0 1 0,0-1 0,-1 0 0,0 0 0,0 0 0,-4 10 0,4-13 0,0 0 0,0 0 0,-1 0 0,1 0 0,-1 0 0,1-1 0,-1 1 0,0-1 0,0 0 0,0 0 0,-1 0 0,1 0 0,0 0 0,-1-1 0,-5 3 0,-5 0 0,-1 0 0,0-1 0,0 0 0,0-1 0,0-1 0,0-1 0,0 0 0,0-1 0,0 0 0,0-1 0,-25-7 0,30 6 0,-1 0 0,1-1 0,0 0 0,0-1 0,1 0 0,0 0 0,-1-1 0,2-1 0,-1 1 0,1-1 0,0-1 0,0 0 0,1 0 0,0 0 0,1-1 0,0 0 0,-6-10 0,4 1 0,1-1 0,0 1 0,2-2 0,0 1 0,1-1 0,-2-32 0,3-124 0,4 154 0,2-17 0,1-1 0,3 1 0,1 0 0,1 1 0,2-1 0,17-35 0,-25 65 0,0 1 0,1 0 0,0 1 0,0-1 0,1 1 0,0-1 0,0 2 0,1-1 0,-1 0 0,1 1 0,1 0 0,-1 1 0,1-1 0,0 1 0,1 0 0,-1 1 0,1 0 0,0 0 0,0 1 0,0 0 0,0 0 0,1 1 0,-1 0 0,1 0 0,10 0 0,65-6 0,-24 4 0,114-25 0,-135 18 0,1 2 0,1 2 0,-1 2 0,1 1 0,0 2 0,0 2 0,45 6 0,-79-5 0,0 1 0,1 0 0,-1 0 0,-1 0 0,1 1 0,0 0 0,0 1 0,-1-1 0,0 1 0,0 0 0,10 9 0,-8-5 0,0 1 0,-1 0 0,0 0 0,0 0 0,-1 1 0,9 19 0,-2 5 0,-1 1 0,-2 0 0,10 61 0,-8-4 0,-4 0 0,-6 148 0,-2-230 0,1 10 0,0 1 0,1 0 0,1 0 0,10 32 0,33 78 0,-29-90 0,-3 1 0,15 66 0,-23-77 0,-2 0 0,-1 1 0,-2-1 0,-3 51 0,1-79 0,0 1 0,0-1 0,0 1 0,0-1 0,-1 0 0,1 1 0,-1-1 0,0 0 0,0 0 0,0 0 0,0 0 0,-1 0 0,1-1 0,-1 1 0,0-1 0,0 0 0,0 0 0,0 0 0,0 0 0,0 0 0,0 0 0,-1-1 0,-4 2 0,-2 0 0,1 0 0,0-1 0,-1 0 0,0-1 0,1 0 0,-1 0 0,0-1 0,-11-1 0,2-2 0,1-1 0,-1-1 0,1 0 0,0-1 0,0-1 0,0-1 0,1-1 0,0 0 0,-26-20 0,24 16 0,2-2 0,0 0 0,0 0 0,2-2 0,0 0 0,1-1 0,0 0 0,-10-21 0,-1-8 0,3-1 0,2 0 0,1-2 0,3 0 0,3-1 0,1 0 0,3-1 0,2 0 0,-1-64 0,8 109 0,0 0 0,0 0 0,0 0 0,1 0 0,0 0 0,0 0 0,1 0 0,0 0 0,0 0 0,1 0 0,0 1 0,0-1 0,1 1 0,-1 0 0,1 0 0,0 0 0,1 1 0,0-1 0,0 1 0,0 0 0,0 0 0,9-6 0,3 1 0,1 0 0,0 1 0,0 1 0,0 1 0,1 0 0,0 1 0,1 1 0,-1 1 0,1 1 0,0 1 0,0 0 0,0 2 0,0 0 0,0 1 0,35 7 0,-38-5 0,0 1 0,-1 0 0,1 2 0,-1 0 0,0 1 0,-1 0 0,0 1 0,0 1 0,0 0 0,-1 1 0,-1 1 0,0 0 0,0 1 0,-1 0 0,0 1 0,-1 0 0,-1 1 0,15 25 0,42 122 0,-34-74 0,17 43 0,58 228 0,-105-342 0,3 9 0,0 0 0,17 43 0,-20-62 0,0 1 0,1-1 0,-1 0 0,1 0 0,0-1 0,0 1 0,1-1 0,0 0 0,0 0 0,0 0 0,0-1 0,1 0 0,0 0 0,0 0 0,7 3 0,5 0 0,0-2 0,0 0 0,0-1 0,1 0 0,35 0 0,101-5 0,-95-1 0,660-12 0,-754 12 0,1-1 0,-45-11 0,2 0 0,-182-37 0,219 40 0,1-2 0,0-1 0,1-2 0,-51-31 0,46 23 0,-1 2 0,-85-31 0,110 45 0,-1 0 0,1-1 0,1-1 0,0-1 0,0-1 0,1 0 0,1-1 0,0-1 0,-22-24 0,6-1 0,2-2 0,-42-73 0,43 57 0,-41-118 0,46 110 0,-1-3 0,-16-44 0,-10 9 0,42 91 0,0 0 0,0 0 0,-1 1 0,-1 0 0,-20-18 0,-138-89 0,120 88 0,2-2 0,-70-61 0,84 62 0,-1 1 0,-1 2 0,-52-31 0,65 47 0,0 0 0,-1 2 0,0 1 0,-1 1 0,0 0 0,-1 2 0,-45-6 0,1 7 0,-106 7 0,-34-1 0,-364-24 0,-569 24 0,1069 2 0,-113 21 0,-23 2 0,154-21 0,1 2 0,-96 26 0,137-26 0,14-1 0,27 1 0,51 3 0,147-3 0,-131-7 0,1461 2 0,-790-4 0,-726 5 0,0 1 0,74 17 0,-66-11 0,70 7 0,333-14 0,-240-5 0,-50 2-1365,-92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16.226"/>
    </inkml:context>
    <inkml:brush xml:id="br0">
      <inkml:brushProperty name="width" value="0.05" units="cm"/>
      <inkml:brushProperty name="height" value="0.05" units="cm"/>
    </inkml:brush>
  </inkml:definitions>
  <inkml:trace contextRef="#ctx0" brushRef="#br0">3902 5970 24575,'-29'-2'0,"-1"0"0,0-2 0,-56-14 0,-85-38 0,119 37 0,-7-1 0,-117-25 0,58 20 0,65 13 0,-81-9 0,87 16 0,1-2 0,-68-18 0,-119-26 0,140 33 0,52 10 0,-5-2 0,-1 2 0,-81-4 0,93 11 0,-96 5 0,114-2 0,1 1 0,-1 0 0,1 1 0,0 1 0,-28 12 0,-124 70 0,156-83 0,0 1 0,0-2 0,0 1 0,0-2 0,0 0 0,-1 0 0,-17 0 0,-9-2 0,-42-6 0,76 6 0,-1 0 0,0-1 0,0 0 0,1 0 0,-1 0 0,1-1 0,-1 0 0,1 0 0,0 0 0,0-1 0,0 0 0,0 0 0,0 0 0,0-1 0,1 1 0,0-1 0,-1 0 0,2 0 0,-1 0 0,0-1 0,1 0 0,0 1 0,0-1 0,0 0 0,1-1 0,-1 1 0,1 0 0,0-1 0,-1-6 0,-8-30 0,1-1 0,2 0 0,2-1 0,0-70 0,9-62 0,-5-191 0,-5 310 0,-2 1 0,-18-61 0,14 65 0,1 0 0,-6-90 0,1 4 0,7 74 0,1 22 0,-1 1 0,-30-79 0,33 101 0,-2-2 0,0 1 0,-1 0 0,-1 0 0,-1 1 0,-1 0 0,0 2 0,-1-1 0,-1 2 0,-1 0 0,0 0 0,-1 2 0,-1 0 0,0 1 0,-1 1 0,0 0 0,-1 2 0,0 0 0,-1 1 0,0 1 0,-40-9 0,-137-23 0,170 37 0,-1 1 0,1 1 0,-1 1 0,0 2 0,-29 5 0,-49 21 0,76-20 0,12-3 0,0-1 0,-32 3 0,42-7 0,0 1 0,-1-1 0,1-1 0,0 0 0,0 0 0,0 0 0,-15-6 0,21 6 0,1-1 0,-1 0 0,1 1 0,-1-1 0,1 0 0,0-1 0,-1 1 0,1 0 0,0-1 0,1 1 0,-1-1 0,0 1 0,1-1 0,-1 0 0,1 0 0,0 0 0,0 0 0,0 0 0,1 0 0,-1 0 0,0 0 0,1-3 0,-2-12 0,1 1 0,3-32 0,-1 26 0,0-138 0,4-117 0,8 172 0,-7 69 0,3-58 0,-10 38 0,1-45 0,1 91 0,1 0 0,0 0 0,0 0 0,1 1 0,1-1 0,-1 1 0,6-11 0,-3 8 0,0 0 0,5-24 0,-9 31 0,-1-1 0,1 1 0,0-1 0,0 1 0,1 0 0,0 0 0,0 0 0,0 0 0,1 0 0,-1 1 0,2-1 0,-1 1 0,0 0 0,1 1 0,0-1 0,9-6 0,-4 6 0,1 0 0,0 0 0,0 1 0,0 0 0,0 1 0,1 1 0,0-1 0,21 0 0,102 5 0,-68 0 0,-32-1 0,422 16 0,-393-12 0,-15-2 0,-1 2 0,0 2 0,50 14 0,-71-13 0,0-1 0,1-2 0,0-1 0,0 0 0,53-3 0,-64-2 0,0-1 0,0 0 0,0-1 0,0-2 0,0 1 0,-1-2 0,0 0 0,0-1 0,0-1 0,25-17 0,-9 2 0,-1-2 0,0-1 0,29-33 0,-42 39 0,-2-1 0,0 0 0,-1-1 0,0-1 0,17-40 0,-29 57 0,-1-1 0,0 1 0,0 0 0,-1-1 0,1 1 0,-1-1 0,-1 0 0,1 1 0,-1-1 0,-1 0 0,1 1 0,-1-1 0,0 0 0,0 1 0,-1-1 0,0 1 0,-4-10 0,-1 4 0,0 0 0,0 0 0,-1 1 0,-1 0 0,0 0 0,0 1 0,-15-13 0,16 15 0,1 1 0,1-1 0,-1 0 0,1-1 0,1 0 0,-9-17 0,-20-63 0,9 22 0,5 14 0,-13-55 0,-1-4 0,-36-100 0,-50-258 0,115 445 0,-26-129 0,-10-164 0,41 295 0,-1-20 0,1 41 0,-1-1 0,1 1 0,0 0 0,-1-1 0,0 1 0,1 0 0,-1-1 0,0 1 0,0 0 0,0 0 0,-1 0 0,-2-4 0,4 6-41,-1-1 0,1 1-1,-1 0 1,1-1-1,-1 1 1,0 0 0,1-1-1,-1 1 1,1 0 0,-1 0-1,0 0 1,1 0-1,-1 0 1,0-1 0,1 1-1,-1 0 1,0 0 0,1 1-1,-1-1 1,1 0-1,-1 0 1,0 0 0,1 0-1,-1 0 1,0 1 0,1-1-1,-1 0 1,1 1-1,-1-1 1,1 0 0,-1 1-1,0 0 1,-9 8-6785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17.573"/>
    </inkml:context>
    <inkml:brush xml:id="br0">
      <inkml:brushProperty name="width" value="0.05" units="cm"/>
      <inkml:brushProperty name="height" value="0.05" units="cm"/>
    </inkml:brush>
  </inkml:definitions>
  <inkml:trace contextRef="#ctx0" brushRef="#br0">929 0 24575,'-10'2'0,"0"-1"0,0 2 0,0-1 0,1 1 0,-1 1 0,1 0 0,-15 9 0,7-5 0,-148 77 0,-23 12 0,8-4 0,153-76 0,1 1 0,0 1 0,2 1 0,-30 32 0,6-9 15,40-37-153,0 0 0,0 1 0,1 0 0,0 0 0,0 1 0,1-1 0,0 1 0,0 1 0,-4 9 0,1 3-6688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19.291"/>
    </inkml:context>
    <inkml:brush xml:id="br0">
      <inkml:brushProperty name="width" value="0.05" units="cm"/>
      <inkml:brushProperty name="height" value="0.05" units="cm"/>
    </inkml:brush>
  </inkml:definitions>
  <inkml:trace contextRef="#ctx0" brushRef="#br0">0 1 24575,'57'32'0,"-2"2"0,89 74 0,-102-75 0,362 272 0,184 134 0,-557-413 0,46 53 0,-47-47 0,39 34 0,-17-19 9,-35-30-353,2 0 1,0-1-1,25 16 1,-25-23-6483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21.615"/>
    </inkml:context>
    <inkml:brush xml:id="br0">
      <inkml:brushProperty name="width" value="0.05" units="cm"/>
      <inkml:brushProperty name="height" value="0.05" units="cm"/>
    </inkml:brush>
  </inkml:definitions>
  <inkml:trace contextRef="#ctx0" brushRef="#br0">1 1508 24575,'22'-257'0,"-16"205"0,-1 24 0,1 0 0,11-29 0,-9 31 0,-1 0 0,6-38 0,-12 51 0,1-1 0,0 1 0,1 0 0,0 0 0,1 0 0,1 0 0,0 0 0,1 1 0,0 0 0,1 0 0,0 1 0,0 0 0,2 0 0,-1 1 0,1 0 0,16-14 0,9-5 0,-1-1 0,-2-2 0,-2-1 0,34-48 0,-53 66 0,12-17 0,1 1 0,53-54 0,-56 66 0,2 1 0,0 0 0,1 2 0,0 1 0,1 0 0,32-13 0,-43 22 0,38-17 0,0 2 0,1 2 0,66-14 0,-98 28 0,0-2 0,0 0 0,26-13 0,-24 10 0,0 1 0,25-6 0,39-15 0,-68 22 0,0 1 0,1 1 0,0 1 0,0 1 0,28-4 0,-24 8-79,-18 0-28,1 1 0,-1-1-1,0 0 1,1-1 0,-1 1 0,0-1 0,0 0 0,0-1-1,1 1 1,-1-1 0,5-3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31.205"/>
    </inkml:context>
    <inkml:brush xml:id="br0">
      <inkml:brushProperty name="width" value="0.05" units="cm"/>
      <inkml:brushProperty name="height" value="0.05" units="cm"/>
    </inkml:brush>
  </inkml:definitions>
  <inkml:trace contextRef="#ctx0" brushRef="#br0">251 290 24575,'-2'1'0,"0"-1"0,1 1 0,-1-1 0,0 1 0,1 0 0,-1-1 0,1 1 0,-1 0 0,1 0 0,0 0 0,-1 0 0,1 0 0,0 1 0,0-1 0,-2 2 0,-19 26 0,14-18 0,-84 128 0,21-28 0,67-105 0,0-1 0,1 1 0,-1-1 0,1 1 0,1 0 0,-1 0 0,1 1 0,0-1 0,0 0 0,1 1 0,0-1 0,0 1 0,1-1 0,-1 1 0,2 12 0,0-15 0,1 1 0,-1-1 0,1 0 0,-1 1 0,1-1 0,0 0 0,1 0 0,-1 0 0,1 0 0,0 0 0,0-1 0,0 0 0,0 1 0,0-1 0,1 0 0,0 0 0,-1-1 0,1 1 0,0-1 0,1 0 0,-1 0 0,0 0 0,5 1 0,5 2 0,0-2 0,0 0 0,0 0 0,1-1 0,-1-1 0,0-1 0,20-1 0,-25 1 0,0-1 0,0 0 0,-1-1 0,1 0 0,0 0 0,-1-1 0,1 0 0,-1 0 0,0-1 0,0 0 0,0-1 0,12-9 0,-16 10 0,0 0 0,0 0 0,-1-1 0,0 0 0,0 1 0,0-1 0,-1 0 0,1 0 0,-1 0 0,0-1 0,-1 1 0,1 0 0,-1-1 0,1-7 0,-1-9 0,0 1 0,-4-33 0,2 35 0,0 1 0,1-1 0,3-21 0,-3 38 0,6-27 0,-6 28 0,0 0 0,0 0 0,0 0 0,0-1 0,1 1 0,-1 0 0,1 0 0,-1 0 0,0 0 0,1 0 0,0 0 0,-1 0 0,1 0 0,0 0 0,-1 1 0,1-1 0,2-2 0,-1 8 0,-1-1 0,1 1 0,-1 0 0,1-1 0,-1 1 0,0 9 0,0-6 0,0-4 0,77 326 0,-74-317 0,0 1 0,1-1 0,1 0 0,0 0 0,1-1 0,1 1 0,0-2 0,0 1 0,1-1 0,17 16 0,-19-21 0,0 0 0,0 0 0,1-1 0,0 0 0,0-1 0,0 0 0,0 0 0,1-1 0,0 0 0,-1 0 0,1-1 0,0 0 0,0-1 0,0 0 0,1 0 0,-1-1 0,12-1 0,-17 1 0,0-1 0,0 0 0,-1 0 0,1 0 0,-1 0 0,1-1 0,-1 1 0,1-1 0,-1 0 0,0 0 0,0 0 0,0 0 0,0-1 0,0 1 0,-1-1 0,1 0 0,-1 0 0,1 0 0,-1 0 0,0 0 0,0 0 0,-1 0 0,1-1 0,-1 1 0,1-1 0,-1 0 0,1-3 0,2-12 0,-1 0 0,0 0 0,-1 0 0,-1-20 0,-1 31 0,-5-379 0,0 335 0,-18-74 0,13 84 0,3 0 0,-5-81 0,12 115 0,1 5 0,-1-1 0,0 1 0,0-1 0,0 1 0,0-1 0,-1 1 0,0-1 0,1 1 0,-1-1 0,0 1 0,-1-1 0,1 1 0,-3-5 0,3 8 0,1 0 0,-1 0 0,0 1 0,1-1 0,-1 0 0,0 1 0,1-1 0,-1 0 0,1 1 0,-1-1 0,1 1 0,-1-1 0,1 1 0,-1-1 0,1 1 0,-1-1 0,1 1 0,0-1 0,-1 1 0,1 0 0,0-1 0,0 1 0,-1 0 0,1 0 0,-13 26 0,10-22 0,-11 24 0,5-13 0,0 1 0,1 1 0,1 0 0,1 0 0,-7 31 0,4 44 0,4 0 0,8 117 0,0-53 0,-4-130 0,0-13 0,1 1 0,2 27 0,-1-40 0,-1 1 0,0-1 0,1 0 0,-1 1 0,1-1 0,0 0 0,-1 0 0,1 0 0,0 1 0,1-1 0,-1 0 0,0 0 0,0-1 0,1 1 0,-1 0 0,1 0 0,0-1 0,-1 1 0,1-1 0,0 1 0,0-1 0,0 0 0,0 0 0,3 2 0,-3-3 0,0 0 0,-1 0 0,1 0 0,0 0 0,0 0 0,0-1 0,-1 1 0,1-1 0,0 1 0,0-1 0,-1 1 0,1-1 0,0 0 0,-1 0 0,1 0 0,0 0 0,-1 0 0,0 0 0,1 0 0,-1 0 0,0-1 0,1 1 0,-1 0 0,0-1 0,0 1 0,0-1 0,0 0 0,0-1 0,25-51 0,-25 54 0,9-31 0,8-39 0,-12 45 0,1 0 0,18-46 0,-15 54 0,1 1 0,1 0 0,0 1 0,1 0 0,20-18 0,-8 8 0,-17 17 0,1 0 0,0 0 0,0 1 0,18-9 0,-24 13 0,1 1 0,-1 0 0,1 1 0,0-1 0,0 1 0,0-1 0,0 1 0,0 0 0,0 1 0,0-1 0,0 1 0,1 0 0,-1 0 0,0 0 0,0 0 0,5 2 0,-7-1 0,0 0 0,1 1 0,-1 0 0,0-1 0,0 1 0,0 0 0,0 0 0,0 0 0,0 0 0,0 1 0,-1-1 0,1 0 0,-1 1 0,0-1 0,1 1 0,-1-1 0,0 1 0,-1 0 0,1-1 0,0 1 0,-1 0 0,0 0 0,1 4 0,0 2 0,-1 0 0,0 0 0,0-1 0,-1 1 0,0 0 0,-3 12 0,1-14 0,0 1 0,0-1 0,-1 0 0,0 1 0,0-1 0,-1-1 0,0 1 0,0-1 0,0 0 0,-1 0 0,0 0 0,-11 8 0,-9 3 0,1-1 0,-33 15 0,-13 7 0,45-22 0,-1-1 0,0-2 0,-1-1 0,-58 17 0,14-2 105,55-19-595,-1-1 0,-25 6 0,20-8-6336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32.764"/>
    </inkml:context>
    <inkml:brush xml:id="br0">
      <inkml:brushProperty name="width" value="0.05" units="cm"/>
      <inkml:brushProperty name="height" value="0.05" units="cm"/>
    </inkml:brush>
  </inkml:definitions>
  <inkml:trace contextRef="#ctx0" brushRef="#br0">0 0 24575,'0'5'0,"0"11"0,0 13 0,0 10 0,5 9 0,2 6 0,-1 3 0,-1-4 0,-1-5 0,-2-6 0,-1-7 0,0-3 0,-1-2 0,0-2 0,-1-1 0,1 0 0,0-5-8191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34.787"/>
    </inkml:context>
    <inkml:brush xml:id="br0">
      <inkml:brushProperty name="width" value="0.05" units="cm"/>
      <inkml:brushProperty name="height" value="0.05" units="cm"/>
    </inkml:brush>
  </inkml:definitions>
  <inkml:trace contextRef="#ctx0" brushRef="#br0">139 401 24575,'39'0'0,"-1"-1"0,69-12 0,-96 11 0,1-1 0,-1 0 0,0-1 0,0 0 0,0-1 0,-1 0 0,1 0 0,-1-1 0,0-1 0,-1 0 0,0 0 0,0-1 0,14-15 0,-20 18 0,1-1 0,-1 1 0,0-1 0,0 0 0,0 0 0,-1 0 0,0 0 0,0 0 0,-1-1 0,0 1 0,1-10 0,-1-9 0,-3-42 0,1 32 0,1 31 0,0 0 0,-1 0 0,1 0 0,-1 0 0,1-1 0,-1 1 0,-1 0 0,1 1 0,0-1 0,-1 0 0,0 0 0,0 0 0,-3-4 0,2 6 0,1-1 0,-1 1 0,0-1 0,0 1 0,-1 0 0,1 0 0,0 0 0,-1 1 0,1-1 0,-1 1 0,1 0 0,-1 0 0,0 0 0,1 1 0,-5-1 0,-14-1 0,0 0 0,0 2 0,0 1 0,0 1 0,0 1 0,0 0 0,0 2 0,1 1 0,0 0 0,-29 13 0,42-14 0,-1 0 0,1 0 0,0 0 0,0 1 0,1 0 0,0 1 0,0-1 0,0 1 0,1 1 0,0-1 0,-7 13 0,-2 5 0,1 1 0,-15 40 0,27-60 0,0 1 0,0-1 0,0 1 0,0 0 0,1-1 0,1 1 0,-1 0 0,1 0 0,0 0 0,0-1 0,1 1 0,0 0 0,0 0 0,4 10 0,2-1 0,0 1 0,1-2 0,1 1 0,14 19 0,12 19 0,44 58 0,-66-97 0,0 0 0,2-1 0,-1 0 0,33 22 0,-27-22 0,1-2 0,0 0 0,25 9 0,-32-16 0,-1-1 0,1 0 0,0-1 0,0-1 0,1 0 0,21 0 0,274-6 0,-292 4 0,-1-1 0,1-1 0,-1 0 0,29-9 0,-42 11 0,0-2 0,1 1 0,-1 0 0,0-1 0,0 0 0,0 0 0,-1 0 0,1 0 0,0 0 0,-1-1 0,1 0 0,-1 0 0,0 0 0,0 0 0,0 0 0,0-1 0,-1 1 0,1-1 0,-1 0 0,0 0 0,0 1 0,0-1 0,2-8 0,-5-7-1365,-3 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5:42:36.452"/>
    </inkml:context>
    <inkml:brush xml:id="br0">
      <inkml:brushProperty name="width" value="0.05" units="cm"/>
      <inkml:brushProperty name="height" value="0.05" units="cm"/>
    </inkml:brush>
  </inkml:definitions>
  <inkml:trace contextRef="#ctx0" brushRef="#br0">232 0 24575,'-1'30'0,"-2"-1"0,-1 1 0,-1-1 0,-14 42 0,1 0 0,-148 765 0,166-834 0,-7 44 0,2 0 0,2 1 0,5 83 0,-2-128 0,0 1 0,1-1 0,-1 1 0,1-1 0,0 0 0,-1 0 0,1 1 0,0-1 0,0 0 0,0 0 0,1 0 0,-1 0 0,0 0 0,1 0 0,0 0 0,-1-1 0,1 1 0,0 0 0,0-1 0,0 1 0,2 1 0,0-2 0,0 0 0,0 1 0,0-1 0,0 0 0,0-1 0,0 1 0,1-1 0,-1 0 0,0 0 0,0 0 0,6-1 0,3-1 0,0-1 0,0-1 0,0 0 0,-1-1 0,1 0 0,21-13 0,-23 11 0,-1-1 0,1-1 0,-1 0 0,-1 0 0,0-1 0,16-22 0,39-75 0,-7 11 0,56-56-1365,-98 134-5461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DDEF-5EC2-FDBD-F9C4-64E954B4F7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2B3BA0A-EB72-7168-5ADC-C47E45A18B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F5E87C-3CDF-5610-449B-467749D1383E}"/>
              </a:ext>
            </a:extLst>
          </p:cNvPr>
          <p:cNvSpPr>
            <a:spLocks noGrp="1"/>
          </p:cNvSpPr>
          <p:nvPr>
            <p:ph type="dt" sz="half" idx="10"/>
          </p:nvPr>
        </p:nvSpPr>
        <p:spPr/>
        <p:txBody>
          <a:bodyPr/>
          <a:lstStyle/>
          <a:p>
            <a:fld id="{C0E6A133-C350-4972-812C-AC3F358029A6}" type="datetimeFigureOut">
              <a:rPr lang="en-IN" smtClean="0"/>
              <a:t>12-07-2025</a:t>
            </a:fld>
            <a:endParaRPr lang="en-IN"/>
          </a:p>
        </p:txBody>
      </p:sp>
      <p:sp>
        <p:nvSpPr>
          <p:cNvPr id="5" name="Footer Placeholder 4">
            <a:extLst>
              <a:ext uri="{FF2B5EF4-FFF2-40B4-BE49-F238E27FC236}">
                <a16:creationId xmlns:a16="http://schemas.microsoft.com/office/drawing/2014/main" id="{40846909-3098-D363-A416-CA214E5730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515034-6BDE-BB1A-65C6-0FD3D645A26C}"/>
              </a:ext>
            </a:extLst>
          </p:cNvPr>
          <p:cNvSpPr>
            <a:spLocks noGrp="1"/>
          </p:cNvSpPr>
          <p:nvPr>
            <p:ph type="sldNum" sz="quarter" idx="12"/>
          </p:nvPr>
        </p:nvSpPr>
        <p:spPr/>
        <p:txBody>
          <a:bodyPr/>
          <a:lstStyle/>
          <a:p>
            <a:fld id="{71B757C0-46D5-465C-BE18-2254F6A6315B}" type="slidenum">
              <a:rPr lang="en-IN" smtClean="0"/>
              <a:t>‹#›</a:t>
            </a:fld>
            <a:endParaRPr lang="en-IN"/>
          </a:p>
        </p:txBody>
      </p:sp>
    </p:spTree>
    <p:extLst>
      <p:ext uri="{BB962C8B-B14F-4D97-AF65-F5344CB8AC3E}">
        <p14:creationId xmlns:p14="http://schemas.microsoft.com/office/powerpoint/2010/main" val="2441782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6587-8E44-C275-2567-2FC3D2D9B6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FC7DBE-DD01-64F0-9112-2ED52AEDBB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9D1FDF-B7C9-1824-4043-A94649A4A310}"/>
              </a:ext>
            </a:extLst>
          </p:cNvPr>
          <p:cNvSpPr>
            <a:spLocks noGrp="1"/>
          </p:cNvSpPr>
          <p:nvPr>
            <p:ph type="dt" sz="half" idx="10"/>
          </p:nvPr>
        </p:nvSpPr>
        <p:spPr/>
        <p:txBody>
          <a:bodyPr/>
          <a:lstStyle/>
          <a:p>
            <a:fld id="{C0E6A133-C350-4972-812C-AC3F358029A6}" type="datetimeFigureOut">
              <a:rPr lang="en-IN" smtClean="0"/>
              <a:t>12-07-2025</a:t>
            </a:fld>
            <a:endParaRPr lang="en-IN"/>
          </a:p>
        </p:txBody>
      </p:sp>
      <p:sp>
        <p:nvSpPr>
          <p:cNvPr id="5" name="Footer Placeholder 4">
            <a:extLst>
              <a:ext uri="{FF2B5EF4-FFF2-40B4-BE49-F238E27FC236}">
                <a16:creationId xmlns:a16="http://schemas.microsoft.com/office/drawing/2014/main" id="{25E55C72-4337-BCB0-FE84-82338FB951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D72763-CE5A-B559-BE4B-3613FFD07AA5}"/>
              </a:ext>
            </a:extLst>
          </p:cNvPr>
          <p:cNvSpPr>
            <a:spLocks noGrp="1"/>
          </p:cNvSpPr>
          <p:nvPr>
            <p:ph type="sldNum" sz="quarter" idx="12"/>
          </p:nvPr>
        </p:nvSpPr>
        <p:spPr/>
        <p:txBody>
          <a:bodyPr/>
          <a:lstStyle/>
          <a:p>
            <a:fld id="{71B757C0-46D5-465C-BE18-2254F6A6315B}" type="slidenum">
              <a:rPr lang="en-IN" smtClean="0"/>
              <a:t>‹#›</a:t>
            </a:fld>
            <a:endParaRPr lang="en-IN"/>
          </a:p>
        </p:txBody>
      </p:sp>
    </p:spTree>
    <p:extLst>
      <p:ext uri="{BB962C8B-B14F-4D97-AF65-F5344CB8AC3E}">
        <p14:creationId xmlns:p14="http://schemas.microsoft.com/office/powerpoint/2010/main" val="3692370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595E66-125B-2909-C2F8-43CB6C19CD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092D2F-CCEA-A717-1664-0B0791FC8A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C8BFF6-8019-E90D-9E53-FDB6B42D381A}"/>
              </a:ext>
            </a:extLst>
          </p:cNvPr>
          <p:cNvSpPr>
            <a:spLocks noGrp="1"/>
          </p:cNvSpPr>
          <p:nvPr>
            <p:ph type="dt" sz="half" idx="10"/>
          </p:nvPr>
        </p:nvSpPr>
        <p:spPr/>
        <p:txBody>
          <a:bodyPr/>
          <a:lstStyle/>
          <a:p>
            <a:fld id="{C0E6A133-C350-4972-812C-AC3F358029A6}" type="datetimeFigureOut">
              <a:rPr lang="en-IN" smtClean="0"/>
              <a:t>12-07-2025</a:t>
            </a:fld>
            <a:endParaRPr lang="en-IN"/>
          </a:p>
        </p:txBody>
      </p:sp>
      <p:sp>
        <p:nvSpPr>
          <p:cNvPr id="5" name="Footer Placeholder 4">
            <a:extLst>
              <a:ext uri="{FF2B5EF4-FFF2-40B4-BE49-F238E27FC236}">
                <a16:creationId xmlns:a16="http://schemas.microsoft.com/office/drawing/2014/main" id="{F15079BB-EAC9-4C0B-68EE-8E49BDD441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6098BC-490D-D468-BE6F-7B8536E7F13B}"/>
              </a:ext>
            </a:extLst>
          </p:cNvPr>
          <p:cNvSpPr>
            <a:spLocks noGrp="1"/>
          </p:cNvSpPr>
          <p:nvPr>
            <p:ph type="sldNum" sz="quarter" idx="12"/>
          </p:nvPr>
        </p:nvSpPr>
        <p:spPr/>
        <p:txBody>
          <a:bodyPr/>
          <a:lstStyle/>
          <a:p>
            <a:fld id="{71B757C0-46D5-465C-BE18-2254F6A6315B}" type="slidenum">
              <a:rPr lang="en-IN" smtClean="0"/>
              <a:t>‹#›</a:t>
            </a:fld>
            <a:endParaRPr lang="en-IN"/>
          </a:p>
        </p:txBody>
      </p:sp>
    </p:spTree>
    <p:extLst>
      <p:ext uri="{BB962C8B-B14F-4D97-AF65-F5344CB8AC3E}">
        <p14:creationId xmlns:p14="http://schemas.microsoft.com/office/powerpoint/2010/main" val="3443373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EB3D-FF0D-8BDB-688F-53DABBFF65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27D1DF-7200-7379-F0C5-2623A8D1EE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91AB52-858F-05F9-1BE0-D06650B7ABC2}"/>
              </a:ext>
            </a:extLst>
          </p:cNvPr>
          <p:cNvSpPr>
            <a:spLocks noGrp="1"/>
          </p:cNvSpPr>
          <p:nvPr>
            <p:ph type="dt" sz="half" idx="10"/>
          </p:nvPr>
        </p:nvSpPr>
        <p:spPr/>
        <p:txBody>
          <a:bodyPr/>
          <a:lstStyle/>
          <a:p>
            <a:fld id="{C0E6A133-C350-4972-812C-AC3F358029A6}" type="datetimeFigureOut">
              <a:rPr lang="en-IN" smtClean="0"/>
              <a:t>12-07-2025</a:t>
            </a:fld>
            <a:endParaRPr lang="en-IN"/>
          </a:p>
        </p:txBody>
      </p:sp>
      <p:sp>
        <p:nvSpPr>
          <p:cNvPr id="5" name="Footer Placeholder 4">
            <a:extLst>
              <a:ext uri="{FF2B5EF4-FFF2-40B4-BE49-F238E27FC236}">
                <a16:creationId xmlns:a16="http://schemas.microsoft.com/office/drawing/2014/main" id="{D166DA02-8A82-CC30-1418-349CE5C185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A9F0CA-DC23-9E59-079D-880D51F74E31}"/>
              </a:ext>
            </a:extLst>
          </p:cNvPr>
          <p:cNvSpPr>
            <a:spLocks noGrp="1"/>
          </p:cNvSpPr>
          <p:nvPr>
            <p:ph type="sldNum" sz="quarter" idx="12"/>
          </p:nvPr>
        </p:nvSpPr>
        <p:spPr/>
        <p:txBody>
          <a:bodyPr/>
          <a:lstStyle/>
          <a:p>
            <a:fld id="{71B757C0-46D5-465C-BE18-2254F6A6315B}" type="slidenum">
              <a:rPr lang="en-IN" smtClean="0"/>
              <a:t>‹#›</a:t>
            </a:fld>
            <a:endParaRPr lang="en-IN"/>
          </a:p>
        </p:txBody>
      </p:sp>
    </p:spTree>
    <p:extLst>
      <p:ext uri="{BB962C8B-B14F-4D97-AF65-F5344CB8AC3E}">
        <p14:creationId xmlns:p14="http://schemas.microsoft.com/office/powerpoint/2010/main" val="38007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C034-31A9-A801-A7F4-880592F0D5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81CB44-0093-9D43-50F0-11A4FB181C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B47918-1588-40FB-89C3-793F6BC1875B}"/>
              </a:ext>
            </a:extLst>
          </p:cNvPr>
          <p:cNvSpPr>
            <a:spLocks noGrp="1"/>
          </p:cNvSpPr>
          <p:nvPr>
            <p:ph type="dt" sz="half" idx="10"/>
          </p:nvPr>
        </p:nvSpPr>
        <p:spPr/>
        <p:txBody>
          <a:bodyPr/>
          <a:lstStyle/>
          <a:p>
            <a:fld id="{C0E6A133-C350-4972-812C-AC3F358029A6}" type="datetimeFigureOut">
              <a:rPr lang="en-IN" smtClean="0"/>
              <a:t>12-07-2025</a:t>
            </a:fld>
            <a:endParaRPr lang="en-IN"/>
          </a:p>
        </p:txBody>
      </p:sp>
      <p:sp>
        <p:nvSpPr>
          <p:cNvPr id="5" name="Footer Placeholder 4">
            <a:extLst>
              <a:ext uri="{FF2B5EF4-FFF2-40B4-BE49-F238E27FC236}">
                <a16:creationId xmlns:a16="http://schemas.microsoft.com/office/drawing/2014/main" id="{E69AA108-CFA6-4D8B-1221-67B306A0A8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DD1846-31A8-A43F-4178-F652C25CC847}"/>
              </a:ext>
            </a:extLst>
          </p:cNvPr>
          <p:cNvSpPr>
            <a:spLocks noGrp="1"/>
          </p:cNvSpPr>
          <p:nvPr>
            <p:ph type="sldNum" sz="quarter" idx="12"/>
          </p:nvPr>
        </p:nvSpPr>
        <p:spPr/>
        <p:txBody>
          <a:bodyPr/>
          <a:lstStyle/>
          <a:p>
            <a:fld id="{71B757C0-46D5-465C-BE18-2254F6A6315B}" type="slidenum">
              <a:rPr lang="en-IN" smtClean="0"/>
              <a:t>‹#›</a:t>
            </a:fld>
            <a:endParaRPr lang="en-IN"/>
          </a:p>
        </p:txBody>
      </p:sp>
    </p:spTree>
    <p:extLst>
      <p:ext uri="{BB962C8B-B14F-4D97-AF65-F5344CB8AC3E}">
        <p14:creationId xmlns:p14="http://schemas.microsoft.com/office/powerpoint/2010/main" val="1729649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C10E3-FCB7-094B-ED4B-AA87A8803C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ACB28B-651F-6960-2155-C90D81B641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02A29DD-7ECB-3D3D-1221-C9E0B2A0B6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5C8B9F0-0476-F6B4-7036-EC57BB09D073}"/>
              </a:ext>
            </a:extLst>
          </p:cNvPr>
          <p:cNvSpPr>
            <a:spLocks noGrp="1"/>
          </p:cNvSpPr>
          <p:nvPr>
            <p:ph type="dt" sz="half" idx="10"/>
          </p:nvPr>
        </p:nvSpPr>
        <p:spPr/>
        <p:txBody>
          <a:bodyPr/>
          <a:lstStyle/>
          <a:p>
            <a:fld id="{C0E6A133-C350-4972-812C-AC3F358029A6}" type="datetimeFigureOut">
              <a:rPr lang="en-IN" smtClean="0"/>
              <a:t>12-07-2025</a:t>
            </a:fld>
            <a:endParaRPr lang="en-IN"/>
          </a:p>
        </p:txBody>
      </p:sp>
      <p:sp>
        <p:nvSpPr>
          <p:cNvPr id="6" name="Footer Placeholder 5">
            <a:extLst>
              <a:ext uri="{FF2B5EF4-FFF2-40B4-BE49-F238E27FC236}">
                <a16:creationId xmlns:a16="http://schemas.microsoft.com/office/drawing/2014/main" id="{7654DCB4-4548-BF00-FAEC-F57A407FFD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48764-5EE8-3899-85D7-56AABA7D8975}"/>
              </a:ext>
            </a:extLst>
          </p:cNvPr>
          <p:cNvSpPr>
            <a:spLocks noGrp="1"/>
          </p:cNvSpPr>
          <p:nvPr>
            <p:ph type="sldNum" sz="quarter" idx="12"/>
          </p:nvPr>
        </p:nvSpPr>
        <p:spPr/>
        <p:txBody>
          <a:bodyPr/>
          <a:lstStyle/>
          <a:p>
            <a:fld id="{71B757C0-46D5-465C-BE18-2254F6A6315B}" type="slidenum">
              <a:rPr lang="en-IN" smtClean="0"/>
              <a:t>‹#›</a:t>
            </a:fld>
            <a:endParaRPr lang="en-IN"/>
          </a:p>
        </p:txBody>
      </p:sp>
    </p:spTree>
    <p:extLst>
      <p:ext uri="{BB962C8B-B14F-4D97-AF65-F5344CB8AC3E}">
        <p14:creationId xmlns:p14="http://schemas.microsoft.com/office/powerpoint/2010/main" val="262790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FFB4-EF7C-B008-A49F-C27E2920C1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DF5EBB-3436-A1CA-DD2A-FA87391451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A5062E-EE1A-EC59-FAEE-548242CF69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A44825-5F5D-16D1-9861-9907189948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243228-5036-97F8-B899-DFABD877F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1157FB1-5142-0B98-44CE-B63F85B09AE6}"/>
              </a:ext>
            </a:extLst>
          </p:cNvPr>
          <p:cNvSpPr>
            <a:spLocks noGrp="1"/>
          </p:cNvSpPr>
          <p:nvPr>
            <p:ph type="dt" sz="half" idx="10"/>
          </p:nvPr>
        </p:nvSpPr>
        <p:spPr/>
        <p:txBody>
          <a:bodyPr/>
          <a:lstStyle/>
          <a:p>
            <a:fld id="{C0E6A133-C350-4972-812C-AC3F358029A6}" type="datetimeFigureOut">
              <a:rPr lang="en-IN" smtClean="0"/>
              <a:t>12-07-2025</a:t>
            </a:fld>
            <a:endParaRPr lang="en-IN"/>
          </a:p>
        </p:txBody>
      </p:sp>
      <p:sp>
        <p:nvSpPr>
          <p:cNvPr id="8" name="Footer Placeholder 7">
            <a:extLst>
              <a:ext uri="{FF2B5EF4-FFF2-40B4-BE49-F238E27FC236}">
                <a16:creationId xmlns:a16="http://schemas.microsoft.com/office/drawing/2014/main" id="{B6DE608B-2C0C-A293-F8E2-E9E9506A2C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5FAC308-B158-C893-D1A2-C8262D0D13D2}"/>
              </a:ext>
            </a:extLst>
          </p:cNvPr>
          <p:cNvSpPr>
            <a:spLocks noGrp="1"/>
          </p:cNvSpPr>
          <p:nvPr>
            <p:ph type="sldNum" sz="quarter" idx="12"/>
          </p:nvPr>
        </p:nvSpPr>
        <p:spPr/>
        <p:txBody>
          <a:bodyPr/>
          <a:lstStyle/>
          <a:p>
            <a:fld id="{71B757C0-46D5-465C-BE18-2254F6A6315B}" type="slidenum">
              <a:rPr lang="en-IN" smtClean="0"/>
              <a:t>‹#›</a:t>
            </a:fld>
            <a:endParaRPr lang="en-IN"/>
          </a:p>
        </p:txBody>
      </p:sp>
    </p:spTree>
    <p:extLst>
      <p:ext uri="{BB962C8B-B14F-4D97-AF65-F5344CB8AC3E}">
        <p14:creationId xmlns:p14="http://schemas.microsoft.com/office/powerpoint/2010/main" val="1787063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7AB33-0529-0AFC-D47A-EA62BC19FE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09D9AC-546C-B7B1-F890-63B07DEB3529}"/>
              </a:ext>
            </a:extLst>
          </p:cNvPr>
          <p:cNvSpPr>
            <a:spLocks noGrp="1"/>
          </p:cNvSpPr>
          <p:nvPr>
            <p:ph type="dt" sz="half" idx="10"/>
          </p:nvPr>
        </p:nvSpPr>
        <p:spPr/>
        <p:txBody>
          <a:bodyPr/>
          <a:lstStyle/>
          <a:p>
            <a:fld id="{C0E6A133-C350-4972-812C-AC3F358029A6}" type="datetimeFigureOut">
              <a:rPr lang="en-IN" smtClean="0"/>
              <a:t>12-07-2025</a:t>
            </a:fld>
            <a:endParaRPr lang="en-IN"/>
          </a:p>
        </p:txBody>
      </p:sp>
      <p:sp>
        <p:nvSpPr>
          <p:cNvPr id="4" name="Footer Placeholder 3">
            <a:extLst>
              <a:ext uri="{FF2B5EF4-FFF2-40B4-BE49-F238E27FC236}">
                <a16:creationId xmlns:a16="http://schemas.microsoft.com/office/drawing/2014/main" id="{1813A5A1-4332-E70B-42E4-719E5C3147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02CB860-9E5F-1997-2E13-0C9498CAC09B}"/>
              </a:ext>
            </a:extLst>
          </p:cNvPr>
          <p:cNvSpPr>
            <a:spLocks noGrp="1"/>
          </p:cNvSpPr>
          <p:nvPr>
            <p:ph type="sldNum" sz="quarter" idx="12"/>
          </p:nvPr>
        </p:nvSpPr>
        <p:spPr/>
        <p:txBody>
          <a:bodyPr/>
          <a:lstStyle/>
          <a:p>
            <a:fld id="{71B757C0-46D5-465C-BE18-2254F6A6315B}" type="slidenum">
              <a:rPr lang="en-IN" smtClean="0"/>
              <a:t>‹#›</a:t>
            </a:fld>
            <a:endParaRPr lang="en-IN"/>
          </a:p>
        </p:txBody>
      </p:sp>
    </p:spTree>
    <p:extLst>
      <p:ext uri="{BB962C8B-B14F-4D97-AF65-F5344CB8AC3E}">
        <p14:creationId xmlns:p14="http://schemas.microsoft.com/office/powerpoint/2010/main" val="2905218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09DB1C-B3B8-734F-F67B-796270F7547A}"/>
              </a:ext>
            </a:extLst>
          </p:cNvPr>
          <p:cNvSpPr>
            <a:spLocks noGrp="1"/>
          </p:cNvSpPr>
          <p:nvPr>
            <p:ph type="dt" sz="half" idx="10"/>
          </p:nvPr>
        </p:nvSpPr>
        <p:spPr/>
        <p:txBody>
          <a:bodyPr/>
          <a:lstStyle/>
          <a:p>
            <a:fld id="{C0E6A133-C350-4972-812C-AC3F358029A6}" type="datetimeFigureOut">
              <a:rPr lang="en-IN" smtClean="0"/>
              <a:t>12-07-2025</a:t>
            </a:fld>
            <a:endParaRPr lang="en-IN"/>
          </a:p>
        </p:txBody>
      </p:sp>
      <p:sp>
        <p:nvSpPr>
          <p:cNvPr id="3" name="Footer Placeholder 2">
            <a:extLst>
              <a:ext uri="{FF2B5EF4-FFF2-40B4-BE49-F238E27FC236}">
                <a16:creationId xmlns:a16="http://schemas.microsoft.com/office/drawing/2014/main" id="{8E818304-349E-2E1C-9887-58E79DE7745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D96BAA7-B1E1-30D2-95AF-386ED687D71A}"/>
              </a:ext>
            </a:extLst>
          </p:cNvPr>
          <p:cNvSpPr>
            <a:spLocks noGrp="1"/>
          </p:cNvSpPr>
          <p:nvPr>
            <p:ph type="sldNum" sz="quarter" idx="12"/>
          </p:nvPr>
        </p:nvSpPr>
        <p:spPr/>
        <p:txBody>
          <a:bodyPr/>
          <a:lstStyle/>
          <a:p>
            <a:fld id="{71B757C0-46D5-465C-BE18-2254F6A6315B}" type="slidenum">
              <a:rPr lang="en-IN" smtClean="0"/>
              <a:t>‹#›</a:t>
            </a:fld>
            <a:endParaRPr lang="en-IN"/>
          </a:p>
        </p:txBody>
      </p:sp>
    </p:spTree>
    <p:extLst>
      <p:ext uri="{BB962C8B-B14F-4D97-AF65-F5344CB8AC3E}">
        <p14:creationId xmlns:p14="http://schemas.microsoft.com/office/powerpoint/2010/main" val="2752527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B538B-17DE-4E62-B12E-DC4DFFA0BC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2DF6DF5-F8EC-A42B-66A2-689E97ECA3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A46B4F-E13D-952F-18D9-2B9E70704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5EA511-E38E-CBC5-50BA-995A36689394}"/>
              </a:ext>
            </a:extLst>
          </p:cNvPr>
          <p:cNvSpPr>
            <a:spLocks noGrp="1"/>
          </p:cNvSpPr>
          <p:nvPr>
            <p:ph type="dt" sz="half" idx="10"/>
          </p:nvPr>
        </p:nvSpPr>
        <p:spPr/>
        <p:txBody>
          <a:bodyPr/>
          <a:lstStyle/>
          <a:p>
            <a:fld id="{C0E6A133-C350-4972-812C-AC3F358029A6}" type="datetimeFigureOut">
              <a:rPr lang="en-IN" smtClean="0"/>
              <a:t>12-07-2025</a:t>
            </a:fld>
            <a:endParaRPr lang="en-IN"/>
          </a:p>
        </p:txBody>
      </p:sp>
      <p:sp>
        <p:nvSpPr>
          <p:cNvPr id="6" name="Footer Placeholder 5">
            <a:extLst>
              <a:ext uri="{FF2B5EF4-FFF2-40B4-BE49-F238E27FC236}">
                <a16:creationId xmlns:a16="http://schemas.microsoft.com/office/drawing/2014/main" id="{FC95EF5E-8930-C778-C901-D4CDD262C5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7F5DA9-DCD8-A30B-901D-3A9BD7CB9585}"/>
              </a:ext>
            </a:extLst>
          </p:cNvPr>
          <p:cNvSpPr>
            <a:spLocks noGrp="1"/>
          </p:cNvSpPr>
          <p:nvPr>
            <p:ph type="sldNum" sz="quarter" idx="12"/>
          </p:nvPr>
        </p:nvSpPr>
        <p:spPr/>
        <p:txBody>
          <a:bodyPr/>
          <a:lstStyle/>
          <a:p>
            <a:fld id="{71B757C0-46D5-465C-BE18-2254F6A6315B}" type="slidenum">
              <a:rPr lang="en-IN" smtClean="0"/>
              <a:t>‹#›</a:t>
            </a:fld>
            <a:endParaRPr lang="en-IN"/>
          </a:p>
        </p:txBody>
      </p:sp>
    </p:spTree>
    <p:extLst>
      <p:ext uri="{BB962C8B-B14F-4D97-AF65-F5344CB8AC3E}">
        <p14:creationId xmlns:p14="http://schemas.microsoft.com/office/powerpoint/2010/main" val="2871896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2D58-BE26-2EF9-EA49-A7FFD6075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B971A7-31DF-9279-187C-E16E88A811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1CDCF7B-3287-39F8-0FF8-A22A858D7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571C63-3D22-E222-EA4A-C4E8E5FE6063}"/>
              </a:ext>
            </a:extLst>
          </p:cNvPr>
          <p:cNvSpPr>
            <a:spLocks noGrp="1"/>
          </p:cNvSpPr>
          <p:nvPr>
            <p:ph type="dt" sz="half" idx="10"/>
          </p:nvPr>
        </p:nvSpPr>
        <p:spPr/>
        <p:txBody>
          <a:bodyPr/>
          <a:lstStyle/>
          <a:p>
            <a:fld id="{C0E6A133-C350-4972-812C-AC3F358029A6}" type="datetimeFigureOut">
              <a:rPr lang="en-IN" smtClean="0"/>
              <a:t>12-07-2025</a:t>
            </a:fld>
            <a:endParaRPr lang="en-IN"/>
          </a:p>
        </p:txBody>
      </p:sp>
      <p:sp>
        <p:nvSpPr>
          <p:cNvPr id="6" name="Footer Placeholder 5">
            <a:extLst>
              <a:ext uri="{FF2B5EF4-FFF2-40B4-BE49-F238E27FC236}">
                <a16:creationId xmlns:a16="http://schemas.microsoft.com/office/drawing/2014/main" id="{FD3A6967-9E13-CA6A-6FE5-55CDFE5065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C6A7A2-9193-FC3A-0D95-0F2C5BCAFC40}"/>
              </a:ext>
            </a:extLst>
          </p:cNvPr>
          <p:cNvSpPr>
            <a:spLocks noGrp="1"/>
          </p:cNvSpPr>
          <p:nvPr>
            <p:ph type="sldNum" sz="quarter" idx="12"/>
          </p:nvPr>
        </p:nvSpPr>
        <p:spPr/>
        <p:txBody>
          <a:bodyPr/>
          <a:lstStyle/>
          <a:p>
            <a:fld id="{71B757C0-46D5-465C-BE18-2254F6A6315B}" type="slidenum">
              <a:rPr lang="en-IN" smtClean="0"/>
              <a:t>‹#›</a:t>
            </a:fld>
            <a:endParaRPr lang="en-IN"/>
          </a:p>
        </p:txBody>
      </p:sp>
    </p:spTree>
    <p:extLst>
      <p:ext uri="{BB962C8B-B14F-4D97-AF65-F5344CB8AC3E}">
        <p14:creationId xmlns:p14="http://schemas.microsoft.com/office/powerpoint/2010/main" val="3564464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76FDB4-8604-DCDC-4610-4288ADA8C3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F9D6C6-21F6-8424-C0C5-03B1EB7261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EA1DEF-3A4C-D2BF-BB05-B3E84F83AE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E6A133-C350-4972-812C-AC3F358029A6}" type="datetimeFigureOut">
              <a:rPr lang="en-IN" smtClean="0"/>
              <a:t>12-07-2025</a:t>
            </a:fld>
            <a:endParaRPr lang="en-IN"/>
          </a:p>
        </p:txBody>
      </p:sp>
      <p:sp>
        <p:nvSpPr>
          <p:cNvPr id="5" name="Footer Placeholder 4">
            <a:extLst>
              <a:ext uri="{FF2B5EF4-FFF2-40B4-BE49-F238E27FC236}">
                <a16:creationId xmlns:a16="http://schemas.microsoft.com/office/drawing/2014/main" id="{E363ED22-38BF-3751-E056-A906B56D14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E35D4FB-489A-4B6D-83A2-DA125F349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757C0-46D5-465C-BE18-2254F6A6315B}" type="slidenum">
              <a:rPr lang="en-IN" smtClean="0"/>
              <a:t>‹#›</a:t>
            </a:fld>
            <a:endParaRPr lang="en-IN"/>
          </a:p>
        </p:txBody>
      </p:sp>
    </p:spTree>
    <p:extLst>
      <p:ext uri="{BB962C8B-B14F-4D97-AF65-F5344CB8AC3E}">
        <p14:creationId xmlns:p14="http://schemas.microsoft.com/office/powerpoint/2010/main" val="262260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320.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270.png"/><Relationship Id="rId21" Type="http://schemas.openxmlformats.org/officeDocument/2006/relationships/image" Target="../media/image36.png"/><Relationship Id="rId7" Type="http://schemas.openxmlformats.org/officeDocument/2006/relationships/image" Target="../media/image290.png"/><Relationship Id="rId12" Type="http://schemas.openxmlformats.org/officeDocument/2006/relationships/customXml" Target="../ink/ink6.xml"/><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310.png"/><Relationship Id="rId24" Type="http://schemas.openxmlformats.org/officeDocument/2006/relationships/customXml" Target="../ink/ink12.xml"/><Relationship Id="rId5" Type="http://schemas.openxmlformats.org/officeDocument/2006/relationships/image" Target="../media/image280.png"/><Relationship Id="rId15" Type="http://schemas.openxmlformats.org/officeDocument/2006/relationships/image" Target="../media/image330.png"/><Relationship Id="rId23" Type="http://schemas.openxmlformats.org/officeDocument/2006/relationships/image" Target="../media/image37.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35.png"/><Relationship Id="rId4" Type="http://schemas.openxmlformats.org/officeDocument/2006/relationships/customXml" Target="../ink/ink2.xml"/><Relationship Id="rId9" Type="http://schemas.openxmlformats.org/officeDocument/2006/relationships/image" Target="../media/image30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customXml" Target="../ink/ink15.xml"/><Relationship Id="rId7" Type="http://schemas.openxmlformats.org/officeDocument/2006/relationships/customXml" Target="../ink/ink17.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customXml" Target="../ink/ink16.xml"/><Relationship Id="rId10"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customXml" Target="../ink/ink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8A785-233C-51AB-8015-514B40C816FD}"/>
              </a:ext>
            </a:extLst>
          </p:cNvPr>
          <p:cNvPicPr>
            <a:picLocks noChangeAspect="1"/>
          </p:cNvPicPr>
          <p:nvPr/>
        </p:nvPicPr>
        <p:blipFill>
          <a:blip r:embed="rId2"/>
          <a:stretch>
            <a:fillRect/>
          </a:stretch>
        </p:blipFill>
        <p:spPr>
          <a:xfrm>
            <a:off x="1017360" y="686441"/>
            <a:ext cx="6401355" cy="5052498"/>
          </a:xfrm>
          <a:prstGeom prst="rect">
            <a:avLst/>
          </a:prstGeom>
        </p:spPr>
      </p:pic>
    </p:spTree>
    <p:extLst>
      <p:ext uri="{BB962C8B-B14F-4D97-AF65-F5344CB8AC3E}">
        <p14:creationId xmlns:p14="http://schemas.microsoft.com/office/powerpoint/2010/main" val="118080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48780-AE15-C0BE-1257-B2A06A759D6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223C12E-0218-EE33-FF83-09A33F91232F}"/>
              </a:ext>
            </a:extLst>
          </p:cNvPr>
          <p:cNvSpPr txBox="1"/>
          <p:nvPr/>
        </p:nvSpPr>
        <p:spPr>
          <a:xfrm>
            <a:off x="0" y="9381"/>
            <a:ext cx="12192000" cy="1077218"/>
          </a:xfrm>
          <a:prstGeom prst="rect">
            <a:avLst/>
          </a:prstGeom>
          <a:solidFill>
            <a:schemeClr val="accent1"/>
          </a:solidFill>
        </p:spPr>
        <p:txBody>
          <a:bodyPr wrap="square" rtlCol="0">
            <a:spAutoFit/>
          </a:bodyPr>
          <a:lstStyle/>
          <a:p>
            <a:pPr algn="ctr"/>
            <a:r>
              <a:rPr lang="en-US" sz="3200" b="1" dirty="0">
                <a:solidFill>
                  <a:schemeClr val="bg1"/>
                </a:solidFill>
                <a:latin typeface="Calibri Light (heading)"/>
              </a:rPr>
              <a:t>Next Generation Firewall</a:t>
            </a:r>
            <a:br>
              <a:rPr lang="en-US" sz="3200" b="1" dirty="0">
                <a:solidFill>
                  <a:schemeClr val="bg1"/>
                </a:solidFill>
                <a:latin typeface="Calibri Light (heading)"/>
              </a:rPr>
            </a:br>
            <a:endParaRPr lang="en-IN" sz="3200" b="1" dirty="0">
              <a:solidFill>
                <a:schemeClr val="bg1"/>
              </a:solidFill>
              <a:latin typeface="Calibri Light (heading)"/>
            </a:endParaRPr>
          </a:p>
        </p:txBody>
      </p:sp>
      <p:sp>
        <p:nvSpPr>
          <p:cNvPr id="7" name="TextBox 6">
            <a:extLst>
              <a:ext uri="{FF2B5EF4-FFF2-40B4-BE49-F238E27FC236}">
                <a16:creationId xmlns:a16="http://schemas.microsoft.com/office/drawing/2014/main" id="{84C9D635-F7B6-682A-2113-EBE68C073F48}"/>
              </a:ext>
            </a:extLst>
          </p:cNvPr>
          <p:cNvSpPr txBox="1"/>
          <p:nvPr/>
        </p:nvSpPr>
        <p:spPr>
          <a:xfrm>
            <a:off x="9006348" y="547990"/>
            <a:ext cx="2871019" cy="369332"/>
          </a:xfrm>
          <a:prstGeom prst="rect">
            <a:avLst/>
          </a:prstGeom>
          <a:noFill/>
        </p:spPr>
        <p:txBody>
          <a:bodyPr wrap="square" rtlCol="0">
            <a:spAutoFit/>
          </a:bodyPr>
          <a:lstStyle/>
          <a:p>
            <a:r>
              <a:rPr lang="en-US" b="1" dirty="0">
                <a:solidFill>
                  <a:schemeClr val="bg1"/>
                </a:solidFill>
              </a:rPr>
              <a:t>Introduced by palo alto</a:t>
            </a:r>
            <a:endParaRPr lang="en-IN" b="1" dirty="0">
              <a:solidFill>
                <a:schemeClr val="bg1"/>
              </a:solidFill>
            </a:endParaRPr>
          </a:p>
        </p:txBody>
      </p:sp>
      <p:sp>
        <p:nvSpPr>
          <p:cNvPr id="3" name="TextBox 2">
            <a:extLst>
              <a:ext uri="{FF2B5EF4-FFF2-40B4-BE49-F238E27FC236}">
                <a16:creationId xmlns:a16="http://schemas.microsoft.com/office/drawing/2014/main" id="{97D43950-B92B-BC8B-8E45-35C667C4258B}"/>
              </a:ext>
            </a:extLst>
          </p:cNvPr>
          <p:cNvSpPr txBox="1"/>
          <p:nvPr/>
        </p:nvSpPr>
        <p:spPr>
          <a:xfrm>
            <a:off x="127820" y="1132765"/>
            <a:ext cx="11936360" cy="2862322"/>
          </a:xfrm>
          <a:prstGeom prst="rect">
            <a:avLst/>
          </a:prstGeom>
          <a:noFill/>
        </p:spPr>
        <p:txBody>
          <a:bodyPr wrap="square">
            <a:spAutoFit/>
          </a:bodyPr>
          <a:lstStyle/>
          <a:p>
            <a:pPr marL="342900" indent="-342900">
              <a:buFont typeface="+mj-lt"/>
              <a:buAutoNum type="arabicPeriod"/>
            </a:pPr>
            <a:r>
              <a:rPr lang="en-US" dirty="0"/>
              <a:t>A </a:t>
            </a:r>
            <a:r>
              <a:rPr lang="en-US" b="1" dirty="0"/>
              <a:t>sandbox</a:t>
            </a:r>
            <a:r>
              <a:rPr lang="en-US" dirty="0"/>
              <a:t> in Check Point is like a virtual testing lab where suspicious files are safely tested to protect your network from hidden threats.</a:t>
            </a:r>
          </a:p>
          <a:p>
            <a:pPr lvl="1"/>
            <a:r>
              <a:rPr lang="en-US" dirty="0">
                <a:solidFill>
                  <a:srgbClr val="FF0000"/>
                </a:solidFill>
              </a:rPr>
              <a:t>Why use it?</a:t>
            </a:r>
          </a:p>
          <a:p>
            <a:pPr lvl="1"/>
            <a:r>
              <a:rPr lang="en-US" dirty="0"/>
              <a:t>Sometimes, a file (like an email attachment or downloaded software) might look safe but could be hiding a virus or malware. Instead of running it directly, Check Point sends it to the sandbox.</a:t>
            </a:r>
          </a:p>
          <a:p>
            <a:pPr lvl="1"/>
            <a:r>
              <a:rPr lang="en-US" dirty="0"/>
              <a:t>There, the file is:</a:t>
            </a:r>
          </a:p>
          <a:p>
            <a:pPr lvl="1"/>
            <a:r>
              <a:rPr lang="en-US" dirty="0"/>
              <a:t>Opened and observed,</a:t>
            </a:r>
          </a:p>
          <a:p>
            <a:pPr lvl="1"/>
            <a:r>
              <a:rPr lang="en-US" dirty="0"/>
              <a:t>Checked to see if it acts like a virus (e.g., trying to steal data, change files, connect to hackers).</a:t>
            </a:r>
          </a:p>
          <a:p>
            <a:pPr lvl="1"/>
            <a:r>
              <a:rPr lang="en-US" dirty="0"/>
              <a:t>If it behaves badly, it's blocked before reaching your computer.</a:t>
            </a:r>
          </a:p>
          <a:p>
            <a:pPr marL="0" lvl="1"/>
            <a:r>
              <a:rPr lang="en-US" dirty="0"/>
              <a:t>2.      </a:t>
            </a:r>
          </a:p>
        </p:txBody>
      </p:sp>
    </p:spTree>
    <p:extLst>
      <p:ext uri="{BB962C8B-B14F-4D97-AF65-F5344CB8AC3E}">
        <p14:creationId xmlns:p14="http://schemas.microsoft.com/office/powerpoint/2010/main" val="29864715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AA431-4C90-C559-9451-387EF9537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5A9883-6248-F2C0-2064-E61300D0D337}"/>
              </a:ext>
            </a:extLst>
          </p:cNvPr>
          <p:cNvSpPr>
            <a:spLocks noGrp="1"/>
          </p:cNvSpPr>
          <p:nvPr>
            <p:ph type="title"/>
          </p:nvPr>
        </p:nvSpPr>
        <p:spPr>
          <a:xfrm>
            <a:off x="0" y="0"/>
            <a:ext cx="12192000" cy="1022241"/>
          </a:xfrm>
          <a:solidFill>
            <a:schemeClr val="accent1"/>
          </a:solidFill>
        </p:spPr>
        <p:txBody>
          <a:bodyPr/>
          <a:lstStyle/>
          <a:p>
            <a:pPr algn="ctr"/>
            <a:r>
              <a:rPr lang="en-US" b="1" dirty="0">
                <a:solidFill>
                  <a:schemeClr val="bg1"/>
                </a:solidFill>
              </a:rPr>
              <a:t>Checkpoint Database</a:t>
            </a:r>
            <a:endParaRPr lang="en-IN" b="1" dirty="0">
              <a:solidFill>
                <a:schemeClr val="bg1"/>
              </a:solidFill>
            </a:endParaRPr>
          </a:p>
        </p:txBody>
      </p:sp>
      <p:sp>
        <p:nvSpPr>
          <p:cNvPr id="3" name="TextBox 2">
            <a:extLst>
              <a:ext uri="{FF2B5EF4-FFF2-40B4-BE49-F238E27FC236}">
                <a16:creationId xmlns:a16="http://schemas.microsoft.com/office/drawing/2014/main" id="{70B2C5B2-1241-A9A0-7EF6-33919373B0CE}"/>
              </a:ext>
            </a:extLst>
          </p:cNvPr>
          <p:cNvSpPr txBox="1"/>
          <p:nvPr/>
        </p:nvSpPr>
        <p:spPr>
          <a:xfrm>
            <a:off x="388883" y="1103586"/>
            <a:ext cx="11424745" cy="1477328"/>
          </a:xfrm>
          <a:prstGeom prst="rect">
            <a:avLst/>
          </a:prstGeom>
          <a:noFill/>
        </p:spPr>
        <p:txBody>
          <a:bodyPr wrap="square" rtlCol="0">
            <a:spAutoFit/>
          </a:bodyPr>
          <a:lstStyle/>
          <a:p>
            <a:r>
              <a:rPr lang="en-US" dirty="0"/>
              <a:t>There are two types of database in checkpoint. They are:</a:t>
            </a:r>
          </a:p>
          <a:p>
            <a:pPr marL="400050" indent="-400050">
              <a:buAutoNum type="romanLcPeriod"/>
            </a:pPr>
            <a:r>
              <a:rPr lang="en-US" dirty="0"/>
              <a:t>Local Database</a:t>
            </a:r>
          </a:p>
          <a:p>
            <a:pPr marL="400050" indent="-400050">
              <a:buAutoNum type="romanLcPeriod"/>
            </a:pPr>
            <a:r>
              <a:rPr lang="en-US" dirty="0"/>
              <a:t>LDAP</a:t>
            </a:r>
          </a:p>
          <a:p>
            <a:endParaRPr lang="en-US" dirty="0"/>
          </a:p>
          <a:p>
            <a:r>
              <a:rPr lang="en-US" dirty="0"/>
              <a:t>If any traffic comes from local area network, it can use both the tables whether to allow or deny the traffic.</a:t>
            </a:r>
            <a:endParaRPr lang="en-IN" dirty="0"/>
          </a:p>
        </p:txBody>
      </p:sp>
      <p:sp>
        <p:nvSpPr>
          <p:cNvPr id="4" name="TextBox 3">
            <a:extLst>
              <a:ext uri="{FF2B5EF4-FFF2-40B4-BE49-F238E27FC236}">
                <a16:creationId xmlns:a16="http://schemas.microsoft.com/office/drawing/2014/main" id="{191953A6-C0DF-B976-88EE-A5B1BE518B66}"/>
              </a:ext>
            </a:extLst>
          </p:cNvPr>
          <p:cNvSpPr txBox="1"/>
          <p:nvPr/>
        </p:nvSpPr>
        <p:spPr>
          <a:xfrm>
            <a:off x="472966" y="2900855"/>
            <a:ext cx="1198179" cy="646331"/>
          </a:xfrm>
          <a:prstGeom prst="rect">
            <a:avLst/>
          </a:prstGeom>
          <a:noFill/>
        </p:spPr>
        <p:txBody>
          <a:bodyPr wrap="square" rtlCol="0">
            <a:spAutoFit/>
          </a:bodyPr>
          <a:lstStyle/>
          <a:p>
            <a:r>
              <a:rPr lang="en-US" sz="3600" b="1" dirty="0">
                <a:solidFill>
                  <a:srgbClr val="C00000"/>
                </a:solidFill>
              </a:rPr>
              <a:t>Task:</a:t>
            </a:r>
            <a:endParaRPr lang="en-IN" sz="3600" b="1" dirty="0">
              <a:solidFill>
                <a:srgbClr val="C00000"/>
              </a:solidFill>
            </a:endParaRPr>
          </a:p>
        </p:txBody>
      </p:sp>
      <p:pic>
        <p:nvPicPr>
          <p:cNvPr id="6" name="Picture 5">
            <a:extLst>
              <a:ext uri="{FF2B5EF4-FFF2-40B4-BE49-F238E27FC236}">
                <a16:creationId xmlns:a16="http://schemas.microsoft.com/office/drawing/2014/main" id="{7DBB0FB5-4202-FD83-F42C-BB900A02FFA6}"/>
              </a:ext>
            </a:extLst>
          </p:cNvPr>
          <p:cNvPicPr>
            <a:picLocks noChangeAspect="1"/>
          </p:cNvPicPr>
          <p:nvPr/>
        </p:nvPicPr>
        <p:blipFill>
          <a:blip r:embed="rId2"/>
          <a:stretch>
            <a:fillRect/>
          </a:stretch>
        </p:blipFill>
        <p:spPr>
          <a:xfrm>
            <a:off x="1765737" y="2662260"/>
            <a:ext cx="6165741" cy="3339148"/>
          </a:xfrm>
          <a:prstGeom prst="rect">
            <a:avLst/>
          </a:prstGeom>
        </p:spPr>
      </p:pic>
    </p:spTree>
    <p:extLst>
      <p:ext uri="{BB962C8B-B14F-4D97-AF65-F5344CB8AC3E}">
        <p14:creationId xmlns:p14="http://schemas.microsoft.com/office/powerpoint/2010/main" val="28001411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4EAE-EFDA-9425-DE3B-0B238798E9DC}"/>
              </a:ext>
            </a:extLst>
          </p:cNvPr>
          <p:cNvSpPr>
            <a:spLocks noGrp="1"/>
          </p:cNvSpPr>
          <p:nvPr>
            <p:ph type="title"/>
          </p:nvPr>
        </p:nvSpPr>
        <p:spPr>
          <a:xfrm>
            <a:off x="0" y="0"/>
            <a:ext cx="12192000" cy="1072055"/>
          </a:xfrm>
        </p:spPr>
        <p:txBody>
          <a:bodyPr>
            <a:normAutofit/>
          </a:bodyPr>
          <a:lstStyle/>
          <a:p>
            <a:endParaRPr lang="en-IN" dirty="0"/>
          </a:p>
        </p:txBody>
      </p:sp>
      <p:pic>
        <p:nvPicPr>
          <p:cNvPr id="5" name="Content Placeholder 4">
            <a:extLst>
              <a:ext uri="{FF2B5EF4-FFF2-40B4-BE49-F238E27FC236}">
                <a16:creationId xmlns:a16="http://schemas.microsoft.com/office/drawing/2014/main" id="{D4C9F581-6EB4-160D-B990-8A98B6AF3A6C}"/>
              </a:ext>
            </a:extLst>
          </p:cNvPr>
          <p:cNvPicPr>
            <a:picLocks noGrp="1" noChangeAspect="1"/>
          </p:cNvPicPr>
          <p:nvPr>
            <p:ph idx="1"/>
          </p:nvPr>
        </p:nvPicPr>
        <p:blipFill>
          <a:blip r:embed="rId2"/>
          <a:stretch>
            <a:fillRect/>
          </a:stretch>
        </p:blipFill>
        <p:spPr>
          <a:xfrm>
            <a:off x="513680" y="1363169"/>
            <a:ext cx="3630346" cy="3461079"/>
          </a:xfrm>
        </p:spPr>
      </p:pic>
      <p:sp>
        <p:nvSpPr>
          <p:cNvPr id="6" name="TextBox 5">
            <a:extLst>
              <a:ext uri="{FF2B5EF4-FFF2-40B4-BE49-F238E27FC236}">
                <a16:creationId xmlns:a16="http://schemas.microsoft.com/office/drawing/2014/main" id="{1960C719-152E-AD6B-7D4A-9D2361B257DB}"/>
              </a:ext>
            </a:extLst>
          </p:cNvPr>
          <p:cNvSpPr txBox="1"/>
          <p:nvPr/>
        </p:nvSpPr>
        <p:spPr>
          <a:xfrm>
            <a:off x="1996966" y="4930696"/>
            <a:ext cx="262758" cy="369332"/>
          </a:xfrm>
          <a:prstGeom prst="rect">
            <a:avLst/>
          </a:prstGeom>
          <a:noFill/>
        </p:spPr>
        <p:txBody>
          <a:bodyPr wrap="square" rtlCol="0">
            <a:spAutoFit/>
          </a:bodyPr>
          <a:lstStyle/>
          <a:p>
            <a:r>
              <a:rPr lang="en-US" dirty="0"/>
              <a:t>1</a:t>
            </a:r>
            <a:endParaRPr lang="en-IN" dirty="0"/>
          </a:p>
        </p:txBody>
      </p:sp>
      <p:sp>
        <p:nvSpPr>
          <p:cNvPr id="7" name="TextBox 6">
            <a:extLst>
              <a:ext uri="{FF2B5EF4-FFF2-40B4-BE49-F238E27FC236}">
                <a16:creationId xmlns:a16="http://schemas.microsoft.com/office/drawing/2014/main" id="{42510B85-CABB-C7BB-DF7E-ADF650140A65}"/>
              </a:ext>
            </a:extLst>
          </p:cNvPr>
          <p:cNvSpPr txBox="1"/>
          <p:nvPr/>
        </p:nvSpPr>
        <p:spPr>
          <a:xfrm>
            <a:off x="4424855" y="1363169"/>
            <a:ext cx="5244662" cy="1200329"/>
          </a:xfrm>
          <a:prstGeom prst="rect">
            <a:avLst/>
          </a:prstGeom>
          <a:noFill/>
        </p:spPr>
        <p:txBody>
          <a:bodyPr wrap="square" rtlCol="0">
            <a:spAutoFit/>
          </a:bodyPr>
          <a:lstStyle/>
          <a:p>
            <a:r>
              <a:rPr lang="en-US" dirty="0"/>
              <a:t>2. Create a group</a:t>
            </a:r>
          </a:p>
          <a:p>
            <a:r>
              <a:rPr lang="en-US" dirty="0"/>
              <a:t>3. Create a user</a:t>
            </a:r>
          </a:p>
          <a:p>
            <a:r>
              <a:rPr lang="en-US" dirty="0"/>
              <a:t>4. Make the user member of that group</a:t>
            </a:r>
          </a:p>
          <a:p>
            <a:r>
              <a:rPr lang="en-US" dirty="0" err="1"/>
              <a:t>Rmb</a:t>
            </a:r>
            <a:r>
              <a:rPr lang="en-US"/>
              <a:t>&gt;prop&gt;mem&gt;add</a:t>
            </a:r>
            <a:endParaRPr lang="en-IN" dirty="0"/>
          </a:p>
        </p:txBody>
      </p:sp>
      <p:pic>
        <p:nvPicPr>
          <p:cNvPr id="8" name="Picture 7">
            <a:extLst>
              <a:ext uri="{FF2B5EF4-FFF2-40B4-BE49-F238E27FC236}">
                <a16:creationId xmlns:a16="http://schemas.microsoft.com/office/drawing/2014/main" id="{EEF90D3C-276E-66F0-52E9-044B238FAEAC}"/>
              </a:ext>
            </a:extLst>
          </p:cNvPr>
          <p:cNvPicPr>
            <a:picLocks noChangeAspect="1"/>
          </p:cNvPicPr>
          <p:nvPr/>
        </p:nvPicPr>
        <p:blipFill>
          <a:blip r:embed="rId3"/>
          <a:stretch>
            <a:fillRect/>
          </a:stretch>
        </p:blipFill>
        <p:spPr>
          <a:xfrm>
            <a:off x="8668341" y="787250"/>
            <a:ext cx="3053385" cy="4217107"/>
          </a:xfrm>
          <a:prstGeom prst="rect">
            <a:avLst/>
          </a:prstGeom>
        </p:spPr>
      </p:pic>
      <p:sp>
        <p:nvSpPr>
          <p:cNvPr id="9" name="TextBox 8">
            <a:extLst>
              <a:ext uri="{FF2B5EF4-FFF2-40B4-BE49-F238E27FC236}">
                <a16:creationId xmlns:a16="http://schemas.microsoft.com/office/drawing/2014/main" id="{669290F7-910F-2A81-3D2A-D2857072849B}"/>
              </a:ext>
            </a:extLst>
          </p:cNvPr>
          <p:cNvSpPr txBox="1"/>
          <p:nvPr/>
        </p:nvSpPr>
        <p:spPr>
          <a:xfrm>
            <a:off x="9007366" y="5115362"/>
            <a:ext cx="2714360" cy="369332"/>
          </a:xfrm>
          <a:prstGeom prst="rect">
            <a:avLst/>
          </a:prstGeom>
          <a:noFill/>
        </p:spPr>
        <p:txBody>
          <a:bodyPr wrap="square" rtlCol="0">
            <a:spAutoFit/>
          </a:bodyPr>
          <a:lstStyle/>
          <a:p>
            <a:r>
              <a:rPr lang="en-US" dirty="0"/>
              <a:t>Firewall </a:t>
            </a:r>
            <a:r>
              <a:rPr lang="en-US" dirty="0" err="1"/>
              <a:t>rg</a:t>
            </a:r>
            <a:endParaRPr lang="en-IN" dirty="0"/>
          </a:p>
        </p:txBody>
      </p:sp>
    </p:spTree>
    <p:extLst>
      <p:ext uri="{BB962C8B-B14F-4D97-AF65-F5344CB8AC3E}">
        <p14:creationId xmlns:p14="http://schemas.microsoft.com/office/powerpoint/2010/main" val="19203746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0D09-FF0A-D853-2B78-1046167FE295}"/>
              </a:ext>
            </a:extLst>
          </p:cNvPr>
          <p:cNvSpPr>
            <a:spLocks noGrp="1"/>
          </p:cNvSpPr>
          <p:nvPr>
            <p:ph type="title"/>
          </p:nvPr>
        </p:nvSpPr>
        <p:spPr>
          <a:xfrm>
            <a:off x="0" y="18255"/>
            <a:ext cx="10515600" cy="1325563"/>
          </a:xfrm>
        </p:spPr>
        <p:txBody>
          <a:bodyPr/>
          <a:lstStyle/>
          <a:p>
            <a:r>
              <a:rPr lang="en-US" dirty="0"/>
              <a:t>errors</a:t>
            </a:r>
            <a:endParaRPr lang="en-IN" dirty="0"/>
          </a:p>
        </p:txBody>
      </p:sp>
      <p:sp>
        <p:nvSpPr>
          <p:cNvPr id="3" name="Content Placeholder 2">
            <a:extLst>
              <a:ext uri="{FF2B5EF4-FFF2-40B4-BE49-F238E27FC236}">
                <a16:creationId xmlns:a16="http://schemas.microsoft.com/office/drawing/2014/main" id="{6EEA2447-3E12-9E71-6BCB-9243FD2AC842}"/>
              </a:ext>
            </a:extLst>
          </p:cNvPr>
          <p:cNvSpPr>
            <a:spLocks noGrp="1"/>
          </p:cNvSpPr>
          <p:nvPr>
            <p:ph idx="1"/>
          </p:nvPr>
        </p:nvSpPr>
        <p:spPr/>
        <p:txBody>
          <a:bodyPr/>
          <a:lstStyle/>
          <a:p>
            <a:r>
              <a:rPr lang="en-US" dirty="0"/>
              <a:t>Rule conflict – if they have same rule</a:t>
            </a:r>
            <a:endParaRPr lang="en-IN" dirty="0"/>
          </a:p>
        </p:txBody>
      </p:sp>
    </p:spTree>
    <p:extLst>
      <p:ext uri="{BB962C8B-B14F-4D97-AF65-F5344CB8AC3E}">
        <p14:creationId xmlns:p14="http://schemas.microsoft.com/office/powerpoint/2010/main" val="25699010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30CE-F35C-C245-F2AF-16E98FD7817F}"/>
              </a:ext>
            </a:extLst>
          </p:cNvPr>
          <p:cNvSpPr>
            <a:spLocks noGrp="1"/>
          </p:cNvSpPr>
          <p:nvPr>
            <p:ph type="title"/>
          </p:nvPr>
        </p:nvSpPr>
        <p:spPr>
          <a:xfrm>
            <a:off x="0" y="0"/>
            <a:ext cx="12192000" cy="795081"/>
          </a:xfrm>
          <a:solidFill>
            <a:schemeClr val="accent1"/>
          </a:solidFill>
        </p:spPr>
        <p:txBody>
          <a:bodyPr>
            <a:normAutofit fontScale="90000"/>
          </a:bodyPr>
          <a:lstStyle/>
          <a:p>
            <a:pPr algn="ctr"/>
            <a:br>
              <a:rPr lang="en-US" b="1" dirty="0">
                <a:solidFill>
                  <a:schemeClr val="bg1"/>
                </a:solidFill>
              </a:rPr>
            </a:br>
            <a:r>
              <a:rPr lang="en-US" b="1" dirty="0">
                <a:solidFill>
                  <a:schemeClr val="bg1"/>
                </a:solidFill>
              </a:rPr>
              <a:t>Management Tier: The Brains and Central Control</a:t>
            </a:r>
            <a:br>
              <a:rPr lang="en-US" b="1" dirty="0">
                <a:solidFill>
                  <a:schemeClr val="bg1"/>
                </a:solidFill>
              </a:rPr>
            </a:br>
            <a:endParaRPr lang="en-IN" b="1" dirty="0">
              <a:solidFill>
                <a:schemeClr val="bg1"/>
              </a:solidFill>
            </a:endParaRPr>
          </a:p>
        </p:txBody>
      </p:sp>
      <p:sp>
        <p:nvSpPr>
          <p:cNvPr id="3" name="Content Placeholder 2">
            <a:extLst>
              <a:ext uri="{FF2B5EF4-FFF2-40B4-BE49-F238E27FC236}">
                <a16:creationId xmlns:a16="http://schemas.microsoft.com/office/drawing/2014/main" id="{AA94CFE0-B3AA-D7C2-0A2E-C6528EEBCF20}"/>
              </a:ext>
            </a:extLst>
          </p:cNvPr>
          <p:cNvSpPr>
            <a:spLocks noGrp="1"/>
          </p:cNvSpPr>
          <p:nvPr>
            <p:ph idx="1"/>
          </p:nvPr>
        </p:nvSpPr>
        <p:spPr>
          <a:xfrm>
            <a:off x="0" y="904568"/>
            <a:ext cx="12024851" cy="6046838"/>
          </a:xfrm>
        </p:spPr>
        <p:txBody>
          <a:bodyPr>
            <a:normAutofit/>
          </a:bodyPr>
          <a:lstStyle/>
          <a:p>
            <a:pPr marL="0" indent="0">
              <a:lnSpc>
                <a:spcPct val="110000"/>
              </a:lnSpc>
              <a:spcBef>
                <a:spcPts val="200"/>
              </a:spcBef>
              <a:spcAft>
                <a:spcPts val="200"/>
              </a:spcAft>
              <a:buNone/>
            </a:pPr>
            <a:r>
              <a:rPr lang="en-US" sz="2000" b="1" dirty="0"/>
              <a:t>Component: </a:t>
            </a:r>
            <a:r>
              <a:rPr lang="en-US" sz="2000" dirty="0"/>
              <a:t>Security Management Server (SMS)</a:t>
            </a:r>
          </a:p>
          <a:p>
            <a:pPr marL="0" indent="0">
              <a:lnSpc>
                <a:spcPct val="110000"/>
              </a:lnSpc>
              <a:spcBef>
                <a:spcPts val="200"/>
              </a:spcBef>
              <a:spcAft>
                <a:spcPts val="200"/>
              </a:spcAft>
              <a:buNone/>
            </a:pPr>
            <a:r>
              <a:rPr lang="en-US" sz="2000" b="1" dirty="0"/>
              <a:t>What it is: </a:t>
            </a:r>
            <a:r>
              <a:rPr lang="en-US" sz="2000" dirty="0"/>
              <a:t>The SMS is a dedicated server (physical appliance or virtual machine) that runs the Check Point security management software. It's the central repository for all your security policies, objects (like network addresses, services, users), and configurations.</a:t>
            </a:r>
          </a:p>
          <a:p>
            <a:pPr marL="0" indent="0">
              <a:lnSpc>
                <a:spcPct val="110000"/>
              </a:lnSpc>
              <a:spcBef>
                <a:spcPts val="200"/>
              </a:spcBef>
              <a:spcAft>
                <a:spcPts val="200"/>
              </a:spcAft>
              <a:buNone/>
            </a:pPr>
            <a:r>
              <a:rPr lang="en-US" sz="2000" b="1" dirty="0">
                <a:highlight>
                  <a:srgbClr val="00FF00"/>
                </a:highlight>
              </a:rPr>
              <a:t>What it does:</a:t>
            </a:r>
          </a:p>
          <a:p>
            <a:pPr marL="0" indent="0">
              <a:lnSpc>
                <a:spcPct val="110000"/>
              </a:lnSpc>
              <a:spcBef>
                <a:spcPts val="200"/>
              </a:spcBef>
              <a:spcAft>
                <a:spcPts val="200"/>
              </a:spcAft>
              <a:buNone/>
            </a:pPr>
            <a:r>
              <a:rPr lang="en-US" sz="2000" b="1" dirty="0"/>
              <a:t>Policy Authoring: </a:t>
            </a:r>
            <a:r>
              <a:rPr lang="en-US" sz="2000" dirty="0"/>
              <a:t>You define all your firewall rules (e.g., "Allow web traffic from the internal network to the internet," "Block all peer-to-peer applications").</a:t>
            </a:r>
          </a:p>
          <a:p>
            <a:pPr marL="0" indent="0">
              <a:lnSpc>
                <a:spcPct val="110000"/>
              </a:lnSpc>
              <a:spcBef>
                <a:spcPts val="200"/>
              </a:spcBef>
              <a:spcAft>
                <a:spcPts val="200"/>
              </a:spcAft>
              <a:buNone/>
            </a:pPr>
            <a:r>
              <a:rPr lang="en-US" sz="2000" b="1" dirty="0"/>
              <a:t>Object Management: </a:t>
            </a:r>
            <a:r>
              <a:rPr lang="en-US" sz="2000" dirty="0"/>
              <a:t>You create and manage network objects, users, services, time ranges, and other elements used in your security policies.</a:t>
            </a:r>
          </a:p>
          <a:p>
            <a:pPr marL="0" indent="0">
              <a:lnSpc>
                <a:spcPct val="110000"/>
              </a:lnSpc>
              <a:spcBef>
                <a:spcPts val="200"/>
              </a:spcBef>
              <a:spcAft>
                <a:spcPts val="200"/>
              </a:spcAft>
              <a:buNone/>
            </a:pPr>
            <a:r>
              <a:rPr lang="en-US" sz="2000" b="1" dirty="0"/>
              <a:t>Configuration Deployment: </a:t>
            </a:r>
            <a:r>
              <a:rPr lang="en-US" sz="2000" dirty="0"/>
              <a:t>Once policies are created, the SMS compiles them and securely pushes them out to the Security Gateways.</a:t>
            </a:r>
          </a:p>
          <a:p>
            <a:pPr marL="0" indent="0">
              <a:lnSpc>
                <a:spcPct val="110000"/>
              </a:lnSpc>
              <a:spcBef>
                <a:spcPts val="200"/>
              </a:spcBef>
              <a:spcAft>
                <a:spcPts val="200"/>
              </a:spcAft>
              <a:buNone/>
            </a:pPr>
            <a:r>
              <a:rPr lang="en-US" sz="2000" b="1" dirty="0"/>
              <a:t>Database: </a:t>
            </a:r>
            <a:r>
              <a:rPr lang="en-US" sz="2000" dirty="0"/>
              <a:t>It stores the entire security configuration database.</a:t>
            </a:r>
          </a:p>
          <a:p>
            <a:pPr marL="0" indent="0">
              <a:lnSpc>
                <a:spcPct val="110000"/>
              </a:lnSpc>
              <a:spcBef>
                <a:spcPts val="200"/>
              </a:spcBef>
              <a:spcAft>
                <a:spcPts val="200"/>
              </a:spcAft>
              <a:buNone/>
            </a:pPr>
            <a:r>
              <a:rPr lang="en-US" sz="2000" b="1" dirty="0"/>
              <a:t>Log Consolidation (Optional/Default): </a:t>
            </a:r>
            <a:r>
              <a:rPr lang="en-US" sz="2000" dirty="0"/>
              <a:t>By default, Security Gateways send their logs to the SMS, which can then act as a basic log server. For large environments or advanced analytics, a separate Log Server/Smart Event would be used.</a:t>
            </a:r>
          </a:p>
        </p:txBody>
      </p:sp>
    </p:spTree>
    <p:extLst>
      <p:ext uri="{BB962C8B-B14F-4D97-AF65-F5344CB8AC3E}">
        <p14:creationId xmlns:p14="http://schemas.microsoft.com/office/powerpoint/2010/main" val="191077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6C6604-3235-B439-2248-BB12D59DEBCE}"/>
              </a:ext>
            </a:extLst>
          </p:cNvPr>
          <p:cNvSpPr txBox="1"/>
          <p:nvPr/>
        </p:nvSpPr>
        <p:spPr>
          <a:xfrm>
            <a:off x="9831" y="922086"/>
            <a:ext cx="6685937" cy="5909310"/>
          </a:xfrm>
          <a:prstGeom prst="rect">
            <a:avLst/>
          </a:prstGeom>
          <a:noFill/>
        </p:spPr>
        <p:txBody>
          <a:bodyPr wrap="square">
            <a:spAutoFit/>
          </a:bodyPr>
          <a:lstStyle/>
          <a:p>
            <a:r>
              <a:rPr lang="en-IN" dirty="0"/>
              <a:t>🕳️ What is a Zero-Day Attack?</a:t>
            </a:r>
          </a:p>
          <a:p>
            <a:r>
              <a:rPr lang="en-IN" dirty="0"/>
              <a:t>A Zero-Day Attack is a cyber attack that uses a software flaw (vulnerability) that the software maker doesn’t know about yet.</a:t>
            </a:r>
          </a:p>
          <a:p>
            <a:r>
              <a:rPr lang="en-IN" dirty="0"/>
              <a:t>"Zero-day" means the company has had zero days to fix it.</a:t>
            </a:r>
          </a:p>
          <a:p>
            <a:r>
              <a:rPr lang="en-IN" dirty="0"/>
              <a:t>Hackers use this hidden flaw to break into systems before it's patched.</a:t>
            </a:r>
          </a:p>
          <a:p>
            <a:r>
              <a:rPr lang="en-IN" dirty="0"/>
              <a:t>🦠 Example:</a:t>
            </a:r>
          </a:p>
          <a:p>
            <a:r>
              <a:rPr lang="en-IN" dirty="0"/>
              <a:t>Imagine a door in your house has a secret crack no one knows about. A thief finds it and sneaks in before you even know the crack exists. That’s a zero-day attack.</a:t>
            </a:r>
          </a:p>
          <a:p>
            <a:r>
              <a:rPr lang="en-IN" dirty="0"/>
              <a:t>🛡 How Check Point Prevents Zero-Day Attacks</a:t>
            </a:r>
          </a:p>
          <a:p>
            <a:r>
              <a:rPr lang="en-IN" dirty="0"/>
              <a:t>Check Point uses multiple advanced technologies to stop zero-day threats before they cause damage:</a:t>
            </a:r>
          </a:p>
          <a:p>
            <a:endParaRPr lang="en-IN" dirty="0"/>
          </a:p>
          <a:p>
            <a:r>
              <a:rPr lang="en-IN" dirty="0"/>
              <a:t>✅ 1. SandBlast (Sandboxing Technology)</a:t>
            </a:r>
          </a:p>
          <a:p>
            <a:r>
              <a:rPr lang="en-IN" dirty="0"/>
              <a:t>Suspicious files (PDFs, Word docs, executables) are opened in a virtual sandbox.</a:t>
            </a:r>
          </a:p>
          <a:p>
            <a:r>
              <a:rPr lang="en-IN" dirty="0"/>
              <a:t>The file is watched closely — if it tries to do something bad (like install malware), it's blocked.</a:t>
            </a:r>
          </a:p>
          <a:p>
            <a:r>
              <a:rPr lang="en-IN" dirty="0"/>
              <a:t>Even if the malware is new and unknown, the behaviour gives it away.</a:t>
            </a:r>
          </a:p>
        </p:txBody>
      </p:sp>
      <p:sp>
        <p:nvSpPr>
          <p:cNvPr id="27" name="TextBox 26">
            <a:extLst>
              <a:ext uri="{FF2B5EF4-FFF2-40B4-BE49-F238E27FC236}">
                <a16:creationId xmlns:a16="http://schemas.microsoft.com/office/drawing/2014/main" id="{B1765002-490A-AED7-1CF7-BEE0061FC487}"/>
              </a:ext>
            </a:extLst>
          </p:cNvPr>
          <p:cNvSpPr txBox="1"/>
          <p:nvPr/>
        </p:nvSpPr>
        <p:spPr>
          <a:xfrm>
            <a:off x="6695768" y="1060585"/>
            <a:ext cx="5496232" cy="5355312"/>
          </a:xfrm>
          <a:prstGeom prst="rect">
            <a:avLst/>
          </a:prstGeom>
          <a:noFill/>
        </p:spPr>
        <p:txBody>
          <a:bodyPr wrap="square" rtlCol="0">
            <a:spAutoFit/>
          </a:bodyPr>
          <a:lstStyle/>
          <a:p>
            <a:r>
              <a:rPr lang="en-IN" sz="1800" dirty="0"/>
              <a:t>✅ 2. Threat Emulation</a:t>
            </a:r>
          </a:p>
          <a:p>
            <a:r>
              <a:rPr lang="en-IN" sz="1800" dirty="0"/>
              <a:t>Files are run in a cloud-based or on-premises sandbox.</a:t>
            </a:r>
          </a:p>
          <a:p>
            <a:r>
              <a:rPr lang="en-IN" sz="1800" dirty="0"/>
              <a:t>Check Point watches for dangerous actions (like file encryption or network communication with hackers).</a:t>
            </a:r>
          </a:p>
          <a:p>
            <a:r>
              <a:rPr lang="en-IN" sz="1800" dirty="0"/>
              <a:t>Stops threats before they enter your real network.</a:t>
            </a:r>
          </a:p>
          <a:p>
            <a:endParaRPr lang="en-IN" sz="1800" dirty="0"/>
          </a:p>
          <a:p>
            <a:r>
              <a:rPr lang="en-IN" sz="1800" dirty="0"/>
              <a:t>✅ 3. Threat Extraction</a:t>
            </a:r>
          </a:p>
          <a:p>
            <a:r>
              <a:rPr lang="en-IN" sz="1800" dirty="0"/>
              <a:t>Removes risky parts (macros, scripts, embedded code) from documents.</a:t>
            </a:r>
          </a:p>
          <a:p>
            <a:r>
              <a:rPr lang="en-IN" sz="1800" dirty="0"/>
              <a:t>Sends a clean, safe version to the user — instantly.</a:t>
            </a:r>
          </a:p>
          <a:p>
            <a:r>
              <a:rPr lang="en-IN" sz="1800" dirty="0"/>
              <a:t>Even if the file was zero-day malware, the harmful part is stripped.</a:t>
            </a:r>
          </a:p>
          <a:p>
            <a:endParaRPr lang="en-IN" sz="1800" dirty="0"/>
          </a:p>
          <a:p>
            <a:r>
              <a:rPr lang="en-IN" sz="1800" dirty="0"/>
              <a:t>✅ 4. Threat Cloud Intelligence</a:t>
            </a:r>
          </a:p>
          <a:p>
            <a:r>
              <a:rPr lang="en-IN" sz="1800" dirty="0"/>
              <a:t>Global real-time database of known and unknown threats.</a:t>
            </a:r>
          </a:p>
          <a:p>
            <a:r>
              <a:rPr lang="en-IN" sz="1800" dirty="0"/>
              <a:t>If a zero-day attack is detected somewhere, the info is shared worldwide within seconds.</a:t>
            </a:r>
          </a:p>
          <a:p>
            <a:endParaRPr lang="en-IN" dirty="0"/>
          </a:p>
        </p:txBody>
      </p:sp>
    </p:spTree>
    <p:extLst>
      <p:ext uri="{BB962C8B-B14F-4D97-AF65-F5344CB8AC3E}">
        <p14:creationId xmlns:p14="http://schemas.microsoft.com/office/powerpoint/2010/main" val="1008749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538AE1-6405-F666-0A88-DE0FB797B733}"/>
              </a:ext>
            </a:extLst>
          </p:cNvPr>
          <p:cNvSpPr txBox="1"/>
          <p:nvPr/>
        </p:nvSpPr>
        <p:spPr>
          <a:xfrm>
            <a:off x="167148" y="176981"/>
            <a:ext cx="12024852" cy="3584058"/>
          </a:xfrm>
          <a:prstGeom prst="rect">
            <a:avLst/>
          </a:prstGeom>
          <a:noFill/>
        </p:spPr>
        <p:txBody>
          <a:bodyPr wrap="square">
            <a:spAutoFit/>
          </a:bodyPr>
          <a:lstStyle/>
          <a:p>
            <a:r>
              <a:rPr lang="en-IN" sz="2000" dirty="0"/>
              <a:t>🔐 SandBlast Suite Includes:</a:t>
            </a:r>
          </a:p>
          <a:p>
            <a:pPr>
              <a:lnSpc>
                <a:spcPct val="150000"/>
              </a:lnSpc>
            </a:pPr>
            <a:r>
              <a:rPr lang="en-IN" sz="2000" dirty="0"/>
              <a:t>Component		Description</a:t>
            </a:r>
          </a:p>
          <a:p>
            <a:pPr>
              <a:lnSpc>
                <a:spcPct val="150000"/>
              </a:lnSpc>
            </a:pPr>
            <a:r>
              <a:rPr lang="en-IN" sz="2000" dirty="0"/>
              <a:t>Threat Emulation		Sandboxes suspicious files (e.g., PDFs, Office files) to detect zero-day attacks</a:t>
            </a:r>
          </a:p>
          <a:p>
            <a:pPr>
              <a:lnSpc>
                <a:spcPct val="150000"/>
              </a:lnSpc>
            </a:pPr>
            <a:r>
              <a:rPr lang="en-IN" sz="2000" dirty="0"/>
              <a:t>Threat Extraction		Removes active content (macros, scripts) from files for safe delivery (even if malicious)</a:t>
            </a:r>
          </a:p>
          <a:p>
            <a:pPr>
              <a:lnSpc>
                <a:spcPct val="150000"/>
              </a:lnSpc>
            </a:pPr>
            <a:r>
              <a:rPr lang="en-IN" sz="2000" dirty="0"/>
              <a:t>Threat Cloud Integration	Leverages Check Point's cloud intelligence for malware verdicts</a:t>
            </a:r>
          </a:p>
          <a:p>
            <a:pPr>
              <a:lnSpc>
                <a:spcPct val="150000"/>
              </a:lnSpc>
            </a:pPr>
            <a:r>
              <a:rPr lang="en-IN" sz="2000" dirty="0"/>
              <a:t>Zero-Phishing		Protects against fake login pages and phishing sites</a:t>
            </a:r>
          </a:p>
          <a:p>
            <a:pPr>
              <a:lnSpc>
                <a:spcPct val="150000"/>
              </a:lnSpc>
            </a:pPr>
            <a:r>
              <a:rPr lang="en-IN" sz="2000" dirty="0"/>
              <a:t>Anti-Ransomware	Endpoint-level defense against ransomware attacks</a:t>
            </a:r>
          </a:p>
          <a:p>
            <a:pPr>
              <a:lnSpc>
                <a:spcPct val="150000"/>
              </a:lnSpc>
            </a:pPr>
            <a:r>
              <a:rPr lang="en-IN" sz="2000" dirty="0"/>
              <a:t>Forensics &amp; Reporting	Detailed incident analysis and visibility (in SandBlast Agent/Portal)</a:t>
            </a:r>
          </a:p>
        </p:txBody>
      </p:sp>
    </p:spTree>
    <p:extLst>
      <p:ext uri="{BB962C8B-B14F-4D97-AF65-F5344CB8AC3E}">
        <p14:creationId xmlns:p14="http://schemas.microsoft.com/office/powerpoint/2010/main" val="4047030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F3EB80-82A9-7A61-58E8-7FC8313798F8}"/>
              </a:ext>
            </a:extLst>
          </p:cNvPr>
          <p:cNvPicPr>
            <a:picLocks noChangeAspect="1"/>
          </p:cNvPicPr>
          <p:nvPr/>
        </p:nvPicPr>
        <p:blipFill>
          <a:blip r:embed="rId2"/>
          <a:srcRect t="8599"/>
          <a:stretch/>
        </p:blipFill>
        <p:spPr>
          <a:xfrm>
            <a:off x="1193578" y="1514763"/>
            <a:ext cx="10314932" cy="5089991"/>
          </a:xfrm>
          <a:prstGeom prst="rect">
            <a:avLst/>
          </a:prstGeom>
        </p:spPr>
      </p:pic>
      <p:sp>
        <p:nvSpPr>
          <p:cNvPr id="2" name="Title 1">
            <a:extLst>
              <a:ext uri="{FF2B5EF4-FFF2-40B4-BE49-F238E27FC236}">
                <a16:creationId xmlns:a16="http://schemas.microsoft.com/office/drawing/2014/main" id="{D1C63573-524F-41A7-2BCB-4EBD4F28F957}"/>
              </a:ext>
            </a:extLst>
          </p:cNvPr>
          <p:cNvSpPr>
            <a:spLocks noGrp="1"/>
          </p:cNvSpPr>
          <p:nvPr>
            <p:ph type="title"/>
          </p:nvPr>
        </p:nvSpPr>
        <p:spPr>
          <a:xfrm>
            <a:off x="1" y="0"/>
            <a:ext cx="12191999" cy="1034473"/>
          </a:xfrm>
          <a:solidFill>
            <a:schemeClr val="accent1"/>
          </a:solidFill>
        </p:spPr>
        <p:txBody>
          <a:bodyPr/>
          <a:lstStyle/>
          <a:p>
            <a:pPr algn="ctr"/>
            <a:r>
              <a:rPr lang="en-US" b="1" dirty="0">
                <a:solidFill>
                  <a:schemeClr val="bg1"/>
                </a:solidFill>
              </a:rPr>
              <a:t>How Firewall Works</a:t>
            </a:r>
            <a:endParaRPr lang="en-IN" b="1" dirty="0">
              <a:solidFill>
                <a:schemeClr val="bg1"/>
              </a:solidFill>
            </a:endParaRPr>
          </a:p>
        </p:txBody>
      </p:sp>
    </p:spTree>
    <p:extLst>
      <p:ext uri="{BB962C8B-B14F-4D97-AF65-F5344CB8AC3E}">
        <p14:creationId xmlns:p14="http://schemas.microsoft.com/office/powerpoint/2010/main" val="1143742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B2E9FD-3007-2063-A702-16A11B5E800A}"/>
              </a:ext>
            </a:extLst>
          </p:cNvPr>
          <p:cNvPicPr>
            <a:picLocks noChangeAspect="1"/>
          </p:cNvPicPr>
          <p:nvPr/>
        </p:nvPicPr>
        <p:blipFill>
          <a:blip r:embed="rId2"/>
          <a:srcRect t="9674" b="1905"/>
          <a:stretch/>
        </p:blipFill>
        <p:spPr>
          <a:xfrm>
            <a:off x="761680" y="1283854"/>
            <a:ext cx="10668640" cy="5144655"/>
          </a:xfrm>
          <a:prstGeom prst="rect">
            <a:avLst/>
          </a:prstGeom>
        </p:spPr>
      </p:pic>
      <p:sp>
        <p:nvSpPr>
          <p:cNvPr id="6" name="Title 1">
            <a:extLst>
              <a:ext uri="{FF2B5EF4-FFF2-40B4-BE49-F238E27FC236}">
                <a16:creationId xmlns:a16="http://schemas.microsoft.com/office/drawing/2014/main" id="{D0518C54-8932-2AD4-238F-4FB638A64C93}"/>
              </a:ext>
            </a:extLst>
          </p:cNvPr>
          <p:cNvSpPr>
            <a:spLocks noGrp="1"/>
          </p:cNvSpPr>
          <p:nvPr>
            <p:ph type="title"/>
          </p:nvPr>
        </p:nvSpPr>
        <p:spPr>
          <a:xfrm>
            <a:off x="1" y="0"/>
            <a:ext cx="12191999" cy="1034473"/>
          </a:xfrm>
          <a:solidFill>
            <a:schemeClr val="accent1"/>
          </a:solidFill>
        </p:spPr>
        <p:txBody>
          <a:bodyPr/>
          <a:lstStyle/>
          <a:p>
            <a:pPr algn="ctr"/>
            <a:r>
              <a:rPr lang="en-US" b="1" dirty="0">
                <a:solidFill>
                  <a:schemeClr val="bg1"/>
                </a:solidFill>
              </a:rPr>
              <a:t>Stateless And Stateful Firewall (TCP &amp; UCP)</a:t>
            </a:r>
            <a:endParaRPr lang="en-IN" b="1" dirty="0">
              <a:solidFill>
                <a:schemeClr val="bg1"/>
              </a:solidFill>
            </a:endParaRPr>
          </a:p>
        </p:txBody>
      </p:sp>
    </p:spTree>
    <p:extLst>
      <p:ext uri="{BB962C8B-B14F-4D97-AF65-F5344CB8AC3E}">
        <p14:creationId xmlns:p14="http://schemas.microsoft.com/office/powerpoint/2010/main" val="28621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02D037-8BCF-9A16-F03D-D9434CADE4CC}"/>
              </a:ext>
            </a:extLst>
          </p:cNvPr>
          <p:cNvPicPr>
            <a:picLocks noChangeAspect="1"/>
          </p:cNvPicPr>
          <p:nvPr/>
        </p:nvPicPr>
        <p:blipFill>
          <a:blip r:embed="rId2"/>
          <a:stretch>
            <a:fillRect/>
          </a:stretch>
        </p:blipFill>
        <p:spPr>
          <a:xfrm>
            <a:off x="588819" y="307589"/>
            <a:ext cx="11014362" cy="6242822"/>
          </a:xfrm>
          <a:prstGeom prst="rect">
            <a:avLst/>
          </a:prstGeom>
        </p:spPr>
      </p:pic>
    </p:spTree>
    <p:extLst>
      <p:ext uri="{BB962C8B-B14F-4D97-AF65-F5344CB8AC3E}">
        <p14:creationId xmlns:p14="http://schemas.microsoft.com/office/powerpoint/2010/main" val="3706246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C9059-B74E-9761-0E0C-AA1A4D8EE335}"/>
              </a:ext>
            </a:extLst>
          </p:cNvPr>
          <p:cNvPicPr>
            <a:picLocks noChangeAspect="1"/>
          </p:cNvPicPr>
          <p:nvPr/>
        </p:nvPicPr>
        <p:blipFill>
          <a:blip r:embed="rId2"/>
          <a:stretch>
            <a:fillRect/>
          </a:stretch>
        </p:blipFill>
        <p:spPr>
          <a:xfrm>
            <a:off x="914401" y="1389875"/>
            <a:ext cx="10710010" cy="5075775"/>
          </a:xfrm>
          <a:prstGeom prst="rect">
            <a:avLst/>
          </a:prstGeom>
        </p:spPr>
      </p:pic>
    </p:spTree>
    <p:extLst>
      <p:ext uri="{BB962C8B-B14F-4D97-AF65-F5344CB8AC3E}">
        <p14:creationId xmlns:p14="http://schemas.microsoft.com/office/powerpoint/2010/main" val="2159106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2A4B-8013-B762-3C73-230E3488D6C0}"/>
              </a:ext>
            </a:extLst>
          </p:cNvPr>
          <p:cNvSpPr>
            <a:spLocks noGrp="1"/>
          </p:cNvSpPr>
          <p:nvPr>
            <p:ph type="title"/>
          </p:nvPr>
        </p:nvSpPr>
        <p:spPr>
          <a:xfrm>
            <a:off x="1" y="0"/>
            <a:ext cx="12191999" cy="1325563"/>
          </a:xfrm>
          <a:solidFill>
            <a:schemeClr val="accent1"/>
          </a:solidFill>
        </p:spPr>
        <p:txBody>
          <a:bodyPr/>
          <a:lstStyle/>
          <a:p>
            <a:r>
              <a:rPr lang="en-US" b="1" dirty="0">
                <a:solidFill>
                  <a:schemeClr val="bg1"/>
                </a:solidFill>
              </a:rPr>
              <a:t>Which TCP states indicate firewall is blocking</a:t>
            </a:r>
            <a:br>
              <a:rPr lang="en-US" b="1" dirty="0">
                <a:solidFill>
                  <a:schemeClr val="bg1"/>
                </a:solidFill>
              </a:rPr>
            </a:br>
            <a:r>
              <a:rPr lang="en-US" b="1" dirty="0">
                <a:solidFill>
                  <a:schemeClr val="bg1"/>
                </a:solidFill>
              </a:rPr>
              <a:t>Checkpoint History</a:t>
            </a:r>
            <a:endParaRPr lang="en-IN" b="1" dirty="0">
              <a:solidFill>
                <a:schemeClr val="bg1"/>
              </a:solidFill>
            </a:endParaRPr>
          </a:p>
        </p:txBody>
      </p:sp>
      <p:sp>
        <p:nvSpPr>
          <p:cNvPr id="3" name="Content Placeholder 2">
            <a:extLst>
              <a:ext uri="{FF2B5EF4-FFF2-40B4-BE49-F238E27FC236}">
                <a16:creationId xmlns:a16="http://schemas.microsoft.com/office/drawing/2014/main" id="{548A895A-4BEB-526B-ECD4-A872C928E1F9}"/>
              </a:ext>
            </a:extLst>
          </p:cNvPr>
          <p:cNvSpPr>
            <a:spLocks noGrp="1"/>
          </p:cNvSpPr>
          <p:nvPr>
            <p:ph idx="1"/>
          </p:nvPr>
        </p:nvSpPr>
        <p:spPr>
          <a:xfrm>
            <a:off x="78658" y="1690688"/>
            <a:ext cx="12005187" cy="4351338"/>
          </a:xfrm>
        </p:spPr>
        <p:txBody>
          <a:bodyPr>
            <a:normAutofit/>
          </a:bodyPr>
          <a:lstStyle/>
          <a:p>
            <a:pPr marL="0" indent="0">
              <a:buNone/>
            </a:pPr>
            <a:r>
              <a:rPr lang="en-US" sz="1900" dirty="0"/>
              <a:t>TCP State		Indicates					Firewall Blocking?</a:t>
            </a:r>
          </a:p>
          <a:p>
            <a:pPr marL="0" indent="0">
              <a:buNone/>
            </a:pPr>
            <a:r>
              <a:rPr lang="en-US" sz="1900" dirty="0"/>
              <a:t>SYN_SENT		Waiting for handshake reply		🔥 Very likely</a:t>
            </a:r>
          </a:p>
          <a:p>
            <a:pPr marL="0" indent="0">
              <a:buNone/>
            </a:pPr>
            <a:r>
              <a:rPr lang="en-US" sz="1900" dirty="0"/>
              <a:t>ESTABLISHED		Connection is up, but no data or slow		🔥 Possible (data blocked)</a:t>
            </a:r>
          </a:p>
          <a:p>
            <a:pPr marL="0" indent="0">
              <a:buNone/>
            </a:pPr>
            <a:r>
              <a:rPr lang="en-US" sz="1900" dirty="0"/>
              <a:t>CLOSE_WAIT / RST	Remote   closed or dropped connection		🔥 Possibly due to filter or intrusion </a:t>
            </a:r>
            <a:br>
              <a:rPr lang="en-US" sz="1900" dirty="0"/>
            </a:br>
            <a:r>
              <a:rPr lang="en-US" sz="1900" dirty="0"/>
              <a:t>								      prevention</a:t>
            </a:r>
            <a:endParaRPr lang="en-IN" sz="1900" dirty="0"/>
          </a:p>
        </p:txBody>
      </p:sp>
      <p:pic>
        <p:nvPicPr>
          <p:cNvPr id="5" name="Picture 4">
            <a:extLst>
              <a:ext uri="{FF2B5EF4-FFF2-40B4-BE49-F238E27FC236}">
                <a16:creationId xmlns:a16="http://schemas.microsoft.com/office/drawing/2014/main" id="{3567F898-AE2C-6F43-D28B-E7F082355D48}"/>
              </a:ext>
            </a:extLst>
          </p:cNvPr>
          <p:cNvPicPr>
            <a:picLocks noChangeAspect="1"/>
          </p:cNvPicPr>
          <p:nvPr/>
        </p:nvPicPr>
        <p:blipFill>
          <a:blip r:embed="rId2"/>
          <a:stretch>
            <a:fillRect/>
          </a:stretch>
        </p:blipFill>
        <p:spPr>
          <a:xfrm>
            <a:off x="2577452" y="3243380"/>
            <a:ext cx="7905822" cy="3614620"/>
          </a:xfrm>
          <a:prstGeom prst="rect">
            <a:avLst/>
          </a:prstGeom>
        </p:spPr>
      </p:pic>
    </p:spTree>
    <p:extLst>
      <p:ext uri="{BB962C8B-B14F-4D97-AF65-F5344CB8AC3E}">
        <p14:creationId xmlns:p14="http://schemas.microsoft.com/office/powerpoint/2010/main" val="1995149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FB38D8-392E-31B6-E064-55F3B2A1D055}"/>
              </a:ext>
            </a:extLst>
          </p:cNvPr>
          <p:cNvSpPr txBox="1"/>
          <p:nvPr/>
        </p:nvSpPr>
        <p:spPr>
          <a:xfrm>
            <a:off x="0" y="0"/>
            <a:ext cx="12192000" cy="707886"/>
          </a:xfrm>
          <a:prstGeom prst="rect">
            <a:avLst/>
          </a:prstGeom>
          <a:solidFill>
            <a:schemeClr val="accent1"/>
          </a:solidFill>
        </p:spPr>
        <p:txBody>
          <a:bodyPr wrap="square" rtlCol="0">
            <a:spAutoFit/>
          </a:bodyPr>
          <a:lstStyle/>
          <a:p>
            <a:pPr algn="ctr"/>
            <a:r>
              <a:rPr lang="en-US" sz="4000" dirty="0">
                <a:solidFill>
                  <a:schemeClr val="bg1"/>
                </a:solidFill>
                <a:latin typeface="Calibri Light (heading)"/>
              </a:rPr>
              <a:t> Benefits of Stateful Inspection (Timeout Protocols)</a:t>
            </a:r>
          </a:p>
        </p:txBody>
      </p:sp>
      <p:pic>
        <p:nvPicPr>
          <p:cNvPr id="10" name="Picture 9">
            <a:extLst>
              <a:ext uri="{FF2B5EF4-FFF2-40B4-BE49-F238E27FC236}">
                <a16:creationId xmlns:a16="http://schemas.microsoft.com/office/drawing/2014/main" id="{87F51A03-81CC-F528-58DD-F0288DE33512}"/>
              </a:ext>
            </a:extLst>
          </p:cNvPr>
          <p:cNvPicPr>
            <a:picLocks noChangeAspect="1"/>
          </p:cNvPicPr>
          <p:nvPr/>
        </p:nvPicPr>
        <p:blipFill>
          <a:blip r:embed="rId2"/>
          <a:stretch>
            <a:fillRect/>
          </a:stretch>
        </p:blipFill>
        <p:spPr>
          <a:xfrm>
            <a:off x="961621" y="1296706"/>
            <a:ext cx="10268757" cy="4264588"/>
          </a:xfrm>
          <a:prstGeom prst="rect">
            <a:avLst/>
          </a:prstGeom>
        </p:spPr>
      </p:pic>
      <p:sp>
        <p:nvSpPr>
          <p:cNvPr id="12" name="TextBox 11">
            <a:extLst>
              <a:ext uri="{FF2B5EF4-FFF2-40B4-BE49-F238E27FC236}">
                <a16:creationId xmlns:a16="http://schemas.microsoft.com/office/drawing/2014/main" id="{67EAB7AA-1FC2-FDDD-52BE-AFE194F1D7C4}"/>
              </a:ext>
            </a:extLst>
          </p:cNvPr>
          <p:cNvSpPr txBox="1"/>
          <p:nvPr/>
        </p:nvSpPr>
        <p:spPr>
          <a:xfrm>
            <a:off x="275303" y="6083398"/>
            <a:ext cx="6096000" cy="369332"/>
          </a:xfrm>
          <a:prstGeom prst="rect">
            <a:avLst/>
          </a:prstGeom>
          <a:noFill/>
        </p:spPr>
        <p:txBody>
          <a:bodyPr wrap="square">
            <a:spAutoFit/>
          </a:bodyPr>
          <a:lstStyle/>
          <a:p>
            <a:r>
              <a:rPr lang="en-US" b="1" dirty="0">
                <a:solidFill>
                  <a:srgbClr val="C00000"/>
                </a:solidFill>
              </a:rPr>
              <a:t>Which TCP state indicates that the firewall is blocking traffic?</a:t>
            </a:r>
            <a:endParaRPr lang="en-IN" b="1" dirty="0">
              <a:solidFill>
                <a:srgbClr val="C00000"/>
              </a:solidFill>
            </a:endParaRPr>
          </a:p>
        </p:txBody>
      </p:sp>
      <p:sp>
        <p:nvSpPr>
          <p:cNvPr id="13" name="TextBox 12">
            <a:extLst>
              <a:ext uri="{FF2B5EF4-FFF2-40B4-BE49-F238E27FC236}">
                <a16:creationId xmlns:a16="http://schemas.microsoft.com/office/drawing/2014/main" id="{5DEDE381-052A-CA58-9B16-05470CB4ACA2}"/>
              </a:ext>
            </a:extLst>
          </p:cNvPr>
          <p:cNvSpPr txBox="1"/>
          <p:nvPr/>
        </p:nvSpPr>
        <p:spPr>
          <a:xfrm>
            <a:off x="1435510" y="4437351"/>
            <a:ext cx="4050890" cy="923330"/>
          </a:xfrm>
          <a:prstGeom prst="rect">
            <a:avLst/>
          </a:prstGeom>
          <a:noFill/>
        </p:spPr>
        <p:txBody>
          <a:bodyPr wrap="square" rtlCol="0">
            <a:spAutoFit/>
          </a:bodyPr>
          <a:lstStyle/>
          <a:p>
            <a:r>
              <a:rPr lang="en-US" dirty="0"/>
              <a:t>We can modify all timeout, but it will affect all the services and ports, not a specific one.</a:t>
            </a:r>
            <a:endParaRPr lang="en-IN" dirty="0"/>
          </a:p>
        </p:txBody>
      </p:sp>
    </p:spTree>
    <p:extLst>
      <p:ext uri="{BB962C8B-B14F-4D97-AF65-F5344CB8AC3E}">
        <p14:creationId xmlns:p14="http://schemas.microsoft.com/office/powerpoint/2010/main" val="265395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AC3A-7BF5-5EC9-5BC3-C23796EB2D4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D6FD088-1BD6-B524-731C-66B5AB920EBB}"/>
              </a:ext>
            </a:extLst>
          </p:cNvPr>
          <p:cNvSpPr txBox="1"/>
          <p:nvPr/>
        </p:nvSpPr>
        <p:spPr>
          <a:xfrm>
            <a:off x="0" y="0"/>
            <a:ext cx="12192000" cy="707886"/>
          </a:xfrm>
          <a:prstGeom prst="rect">
            <a:avLst/>
          </a:prstGeom>
          <a:solidFill>
            <a:schemeClr val="accent1"/>
          </a:solidFill>
        </p:spPr>
        <p:txBody>
          <a:bodyPr wrap="square" rtlCol="0">
            <a:spAutoFit/>
          </a:bodyPr>
          <a:lstStyle/>
          <a:p>
            <a:pPr algn="ctr"/>
            <a:r>
              <a:rPr lang="en-US" sz="4000" dirty="0">
                <a:solidFill>
                  <a:schemeClr val="bg1"/>
                </a:solidFill>
                <a:latin typeface="Calibri Light (heading)"/>
              </a:rPr>
              <a:t> Benefits of Stateful Inspection (Timeout Protocols)</a:t>
            </a:r>
          </a:p>
        </p:txBody>
      </p:sp>
      <p:pic>
        <p:nvPicPr>
          <p:cNvPr id="3" name="Picture 2">
            <a:extLst>
              <a:ext uri="{FF2B5EF4-FFF2-40B4-BE49-F238E27FC236}">
                <a16:creationId xmlns:a16="http://schemas.microsoft.com/office/drawing/2014/main" id="{85B6DE83-9920-F3DD-4F66-94E2B2CFA663}"/>
              </a:ext>
            </a:extLst>
          </p:cNvPr>
          <p:cNvPicPr>
            <a:picLocks noChangeAspect="1"/>
          </p:cNvPicPr>
          <p:nvPr/>
        </p:nvPicPr>
        <p:blipFill>
          <a:blip r:embed="rId2"/>
          <a:stretch>
            <a:fillRect/>
          </a:stretch>
        </p:blipFill>
        <p:spPr>
          <a:xfrm>
            <a:off x="296677" y="825958"/>
            <a:ext cx="11598645" cy="4557155"/>
          </a:xfrm>
          <a:prstGeom prst="rect">
            <a:avLst/>
          </a:prstGeom>
        </p:spPr>
      </p:pic>
    </p:spTree>
    <p:extLst>
      <p:ext uri="{BB962C8B-B14F-4D97-AF65-F5344CB8AC3E}">
        <p14:creationId xmlns:p14="http://schemas.microsoft.com/office/powerpoint/2010/main" val="82009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FB693-5450-C147-8237-F07C1C5950D0}"/>
              </a:ext>
            </a:extLst>
          </p:cNvPr>
          <p:cNvSpPr>
            <a:spLocks noGrp="1"/>
          </p:cNvSpPr>
          <p:nvPr>
            <p:ph type="title"/>
          </p:nvPr>
        </p:nvSpPr>
        <p:spPr>
          <a:xfrm>
            <a:off x="0" y="1"/>
            <a:ext cx="12192000" cy="835742"/>
          </a:xfrm>
          <a:solidFill>
            <a:schemeClr val="accent1"/>
          </a:solidFill>
          <a:ln>
            <a:solidFill>
              <a:schemeClr val="accent1"/>
            </a:solidFill>
          </a:ln>
        </p:spPr>
        <p:txBody>
          <a:bodyPr/>
          <a:lstStyle/>
          <a:p>
            <a:pPr algn="ctr"/>
            <a:r>
              <a:rPr lang="en-US" b="1" dirty="0">
                <a:solidFill>
                  <a:schemeClr val="bg1"/>
                </a:solidFill>
              </a:rPr>
              <a:t>Lab Task List</a:t>
            </a:r>
            <a:endParaRPr lang="en-IN" b="1" dirty="0">
              <a:solidFill>
                <a:schemeClr val="bg1"/>
              </a:solidFill>
            </a:endParaRPr>
          </a:p>
        </p:txBody>
      </p:sp>
      <p:pic>
        <p:nvPicPr>
          <p:cNvPr id="5" name="Picture 4">
            <a:extLst>
              <a:ext uri="{FF2B5EF4-FFF2-40B4-BE49-F238E27FC236}">
                <a16:creationId xmlns:a16="http://schemas.microsoft.com/office/drawing/2014/main" id="{6E49FE05-F464-8CAB-AE33-82818EC29B3C}"/>
              </a:ext>
            </a:extLst>
          </p:cNvPr>
          <p:cNvPicPr>
            <a:picLocks noChangeAspect="1"/>
          </p:cNvPicPr>
          <p:nvPr/>
        </p:nvPicPr>
        <p:blipFill>
          <a:blip r:embed="rId2"/>
          <a:srcRect t="18679"/>
          <a:stretch>
            <a:fillRect/>
          </a:stretch>
        </p:blipFill>
        <p:spPr>
          <a:xfrm>
            <a:off x="1767996" y="1521400"/>
            <a:ext cx="9165668" cy="3815200"/>
          </a:xfrm>
          <a:prstGeom prst="rect">
            <a:avLst/>
          </a:prstGeom>
        </p:spPr>
      </p:pic>
    </p:spTree>
    <p:extLst>
      <p:ext uri="{BB962C8B-B14F-4D97-AF65-F5344CB8AC3E}">
        <p14:creationId xmlns:p14="http://schemas.microsoft.com/office/powerpoint/2010/main" val="39403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69278-F9AC-8A34-2037-6EA7253028F1}"/>
              </a:ext>
            </a:extLst>
          </p:cNvPr>
          <p:cNvSpPr>
            <a:spLocks noGrp="1"/>
          </p:cNvSpPr>
          <p:nvPr>
            <p:ph type="title"/>
          </p:nvPr>
        </p:nvSpPr>
        <p:spPr>
          <a:xfrm>
            <a:off x="0" y="0"/>
            <a:ext cx="12192000" cy="1325563"/>
          </a:xfrm>
          <a:solidFill>
            <a:schemeClr val="accent1"/>
          </a:solidFill>
        </p:spPr>
        <p:txBody>
          <a:bodyPr/>
          <a:lstStyle/>
          <a:p>
            <a:pPr algn="ctr"/>
            <a:r>
              <a:rPr lang="en-US" b="1" dirty="0">
                <a:solidFill>
                  <a:schemeClr val="bg1"/>
                </a:solidFill>
              </a:rPr>
              <a:t>Connection Table</a:t>
            </a:r>
            <a:endParaRPr lang="en-IN" b="1" dirty="0">
              <a:solidFill>
                <a:schemeClr val="bg1"/>
              </a:solidFill>
            </a:endParaRPr>
          </a:p>
        </p:txBody>
      </p:sp>
      <p:pic>
        <p:nvPicPr>
          <p:cNvPr id="5" name="Picture 4">
            <a:extLst>
              <a:ext uri="{FF2B5EF4-FFF2-40B4-BE49-F238E27FC236}">
                <a16:creationId xmlns:a16="http://schemas.microsoft.com/office/drawing/2014/main" id="{B82DEAD3-D7AB-793B-DD4C-A56977A6A445}"/>
              </a:ext>
            </a:extLst>
          </p:cNvPr>
          <p:cNvPicPr>
            <a:picLocks noChangeAspect="1"/>
          </p:cNvPicPr>
          <p:nvPr/>
        </p:nvPicPr>
        <p:blipFill>
          <a:blip r:embed="rId2"/>
          <a:stretch>
            <a:fillRect/>
          </a:stretch>
        </p:blipFill>
        <p:spPr>
          <a:xfrm>
            <a:off x="1632155" y="1776782"/>
            <a:ext cx="9429136" cy="3475515"/>
          </a:xfrm>
          <a:prstGeom prst="rect">
            <a:avLst/>
          </a:prstGeom>
        </p:spPr>
      </p:pic>
    </p:spTree>
    <p:extLst>
      <p:ext uri="{BB962C8B-B14F-4D97-AF65-F5344CB8AC3E}">
        <p14:creationId xmlns:p14="http://schemas.microsoft.com/office/powerpoint/2010/main" val="49770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F338AA-5D5C-5226-5746-34B2D53428D7}"/>
              </a:ext>
            </a:extLst>
          </p:cNvPr>
          <p:cNvPicPr>
            <a:picLocks noChangeAspect="1"/>
          </p:cNvPicPr>
          <p:nvPr/>
        </p:nvPicPr>
        <p:blipFill>
          <a:blip r:embed="rId2"/>
          <a:stretch>
            <a:fillRect/>
          </a:stretch>
        </p:blipFill>
        <p:spPr>
          <a:xfrm>
            <a:off x="1160207" y="1909946"/>
            <a:ext cx="9621669" cy="3763268"/>
          </a:xfrm>
          <a:prstGeom prst="rect">
            <a:avLst/>
          </a:prstGeom>
        </p:spPr>
      </p:pic>
      <p:sp>
        <p:nvSpPr>
          <p:cNvPr id="6" name="Title 1">
            <a:extLst>
              <a:ext uri="{FF2B5EF4-FFF2-40B4-BE49-F238E27FC236}">
                <a16:creationId xmlns:a16="http://schemas.microsoft.com/office/drawing/2014/main" id="{3B7B1B0A-539F-6777-65F9-B835063F8D82}"/>
              </a:ext>
            </a:extLst>
          </p:cNvPr>
          <p:cNvSpPr txBox="1">
            <a:spLocks/>
          </p:cNvSpPr>
          <p:nvPr/>
        </p:nvSpPr>
        <p:spPr>
          <a:xfrm>
            <a:off x="0" y="0"/>
            <a:ext cx="12192000" cy="132556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Checkpoint firewall &amp; IOS</a:t>
            </a:r>
            <a:endParaRPr lang="en-IN" b="1" dirty="0">
              <a:solidFill>
                <a:schemeClr val="bg1"/>
              </a:solidFill>
            </a:endParaRPr>
          </a:p>
        </p:txBody>
      </p:sp>
    </p:spTree>
    <p:extLst>
      <p:ext uri="{BB962C8B-B14F-4D97-AF65-F5344CB8AC3E}">
        <p14:creationId xmlns:p14="http://schemas.microsoft.com/office/powerpoint/2010/main" val="478926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771D-49AB-BFFA-3F55-E0B864FA0D5D}"/>
              </a:ext>
            </a:extLst>
          </p:cNvPr>
          <p:cNvSpPr>
            <a:spLocks noGrp="1"/>
          </p:cNvSpPr>
          <p:nvPr>
            <p:ph type="title"/>
          </p:nvPr>
        </p:nvSpPr>
        <p:spPr>
          <a:xfrm>
            <a:off x="0" y="0"/>
            <a:ext cx="12192000" cy="814746"/>
          </a:xfrm>
          <a:solidFill>
            <a:schemeClr val="accent1"/>
          </a:solidFill>
        </p:spPr>
        <p:txBody>
          <a:bodyPr/>
          <a:lstStyle/>
          <a:p>
            <a:pPr algn="ctr"/>
            <a:r>
              <a:rPr lang="en-US" b="1" dirty="0">
                <a:solidFill>
                  <a:schemeClr val="bg1"/>
                </a:solidFill>
              </a:rPr>
              <a:t>Three Tier Architecture</a:t>
            </a:r>
            <a:endParaRPr lang="en-IN" b="1" dirty="0">
              <a:solidFill>
                <a:schemeClr val="bg1"/>
              </a:solidFill>
            </a:endParaRPr>
          </a:p>
        </p:txBody>
      </p:sp>
      <p:pic>
        <p:nvPicPr>
          <p:cNvPr id="9" name="Picture 8">
            <a:extLst>
              <a:ext uri="{FF2B5EF4-FFF2-40B4-BE49-F238E27FC236}">
                <a16:creationId xmlns:a16="http://schemas.microsoft.com/office/drawing/2014/main" id="{C7D8CC45-C586-F060-AE58-4095E3FA67DE}"/>
              </a:ext>
            </a:extLst>
          </p:cNvPr>
          <p:cNvPicPr>
            <a:picLocks noChangeAspect="1"/>
          </p:cNvPicPr>
          <p:nvPr/>
        </p:nvPicPr>
        <p:blipFill>
          <a:blip r:embed="rId2"/>
          <a:srcRect t="2977" b="39434"/>
          <a:stretch/>
        </p:blipFill>
        <p:spPr>
          <a:xfrm>
            <a:off x="237661" y="879331"/>
            <a:ext cx="8879713" cy="2113251"/>
          </a:xfrm>
          <a:prstGeom prst="rect">
            <a:avLst/>
          </a:prstGeom>
        </p:spPr>
      </p:pic>
      <p:sp>
        <p:nvSpPr>
          <p:cNvPr id="4" name="TextBox 3">
            <a:extLst>
              <a:ext uri="{FF2B5EF4-FFF2-40B4-BE49-F238E27FC236}">
                <a16:creationId xmlns:a16="http://schemas.microsoft.com/office/drawing/2014/main" id="{787010A3-3A30-2D69-7593-050CD2E0F7F9}"/>
              </a:ext>
            </a:extLst>
          </p:cNvPr>
          <p:cNvSpPr txBox="1"/>
          <p:nvPr/>
        </p:nvSpPr>
        <p:spPr>
          <a:xfrm>
            <a:off x="4895274" y="1599055"/>
            <a:ext cx="7296726" cy="4801314"/>
          </a:xfrm>
          <a:prstGeom prst="rect">
            <a:avLst/>
          </a:prstGeom>
          <a:noFill/>
        </p:spPr>
        <p:txBody>
          <a:bodyPr wrap="square">
            <a:spAutoFit/>
          </a:bodyPr>
          <a:lstStyle/>
          <a:p>
            <a:r>
              <a:rPr lang="en-IN" dirty="0"/>
              <a:t>🧱 3-Tier Architecture in Check Point (Simple Meaning)</a:t>
            </a:r>
          </a:p>
          <a:p>
            <a:r>
              <a:rPr lang="en-IN" dirty="0"/>
              <a:t>🖥️ Smart Console (Tier 1 – Client)</a:t>
            </a:r>
          </a:p>
          <a:p>
            <a:r>
              <a:rPr lang="en-IN" dirty="0"/>
              <a:t>This is the software tool (GUI) that an admin uses.</a:t>
            </a:r>
          </a:p>
          <a:p>
            <a:r>
              <a:rPr lang="en-IN" dirty="0"/>
              <a:t>You open Smart Console on your PC to create, edit, and manage firewall rules (security policies).</a:t>
            </a:r>
          </a:p>
          <a:p>
            <a:r>
              <a:rPr lang="en-IN" dirty="0"/>
              <a:t>Think of it like a remote control.</a:t>
            </a:r>
          </a:p>
          <a:p>
            <a:endParaRPr lang="en-IN" dirty="0"/>
          </a:p>
          <a:p>
            <a:r>
              <a:rPr lang="en-IN" dirty="0"/>
              <a:t>🖥️ Security Management Server (SMS) (Tier 2 – Brain)</a:t>
            </a:r>
          </a:p>
          <a:p>
            <a:r>
              <a:rPr lang="en-IN" dirty="0"/>
              <a:t>This server stores and manages all the security policies.</a:t>
            </a:r>
          </a:p>
          <a:p>
            <a:r>
              <a:rPr lang="en-IN" dirty="0"/>
              <a:t>It receives changes from the Smart Console and sends policies to the firewalls.</a:t>
            </a:r>
          </a:p>
          <a:p>
            <a:r>
              <a:rPr lang="en-IN" dirty="0"/>
              <a:t>It acts as the central controller.</a:t>
            </a:r>
          </a:p>
          <a:p>
            <a:endParaRPr lang="en-IN" dirty="0"/>
          </a:p>
          <a:p>
            <a:r>
              <a:rPr lang="en-IN" dirty="0"/>
              <a:t>🔥 Security Gateway (SG) (Tier 3 – Firewall)</a:t>
            </a:r>
          </a:p>
          <a:p>
            <a:r>
              <a:rPr lang="en-IN" dirty="0"/>
              <a:t>This is the actual firewall device that filters and protects the network.</a:t>
            </a:r>
          </a:p>
          <a:p>
            <a:r>
              <a:rPr lang="en-IN" dirty="0"/>
              <a:t>It applies the security policies received from the SMS.</a:t>
            </a:r>
          </a:p>
          <a:p>
            <a:r>
              <a:rPr lang="en-IN" dirty="0"/>
              <a:t>It blocks or allows traffic based on the rules.</a:t>
            </a:r>
          </a:p>
        </p:txBody>
      </p:sp>
    </p:spTree>
    <p:extLst>
      <p:ext uri="{BB962C8B-B14F-4D97-AF65-F5344CB8AC3E}">
        <p14:creationId xmlns:p14="http://schemas.microsoft.com/office/powerpoint/2010/main" val="3875210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063D1E6-F407-FBED-F946-0635835879E0}"/>
              </a:ext>
            </a:extLst>
          </p:cNvPr>
          <p:cNvSpPr txBox="1">
            <a:spLocks/>
          </p:cNvSpPr>
          <p:nvPr/>
        </p:nvSpPr>
        <p:spPr>
          <a:xfrm>
            <a:off x="0" y="0"/>
            <a:ext cx="12192000" cy="814746"/>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Installation Deployment Option</a:t>
            </a:r>
            <a:endParaRPr lang="en-IN" b="1" dirty="0">
              <a:solidFill>
                <a:schemeClr val="bg1"/>
              </a:solidFill>
            </a:endParaRPr>
          </a:p>
        </p:txBody>
      </p:sp>
      <p:pic>
        <p:nvPicPr>
          <p:cNvPr id="10" name="Picture 9">
            <a:extLst>
              <a:ext uri="{FF2B5EF4-FFF2-40B4-BE49-F238E27FC236}">
                <a16:creationId xmlns:a16="http://schemas.microsoft.com/office/drawing/2014/main" id="{7CACA6E3-CBA8-E195-03C2-6CE1A8ED6524}"/>
              </a:ext>
            </a:extLst>
          </p:cNvPr>
          <p:cNvPicPr>
            <a:picLocks noChangeAspect="1"/>
          </p:cNvPicPr>
          <p:nvPr/>
        </p:nvPicPr>
        <p:blipFill>
          <a:blip r:embed="rId2"/>
          <a:stretch>
            <a:fillRect/>
          </a:stretch>
        </p:blipFill>
        <p:spPr>
          <a:xfrm>
            <a:off x="403122" y="905045"/>
            <a:ext cx="11312674" cy="4610852"/>
          </a:xfrm>
          <a:prstGeom prst="rect">
            <a:avLst/>
          </a:prstGeom>
        </p:spPr>
      </p:pic>
    </p:spTree>
    <p:extLst>
      <p:ext uri="{BB962C8B-B14F-4D97-AF65-F5344CB8AC3E}">
        <p14:creationId xmlns:p14="http://schemas.microsoft.com/office/powerpoint/2010/main" val="3487272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F1AB-2CCC-3013-EF9C-4E9EA1249C9F}"/>
              </a:ext>
            </a:extLst>
          </p:cNvPr>
          <p:cNvSpPr>
            <a:spLocks noGrp="1"/>
          </p:cNvSpPr>
          <p:nvPr>
            <p:ph type="title"/>
          </p:nvPr>
        </p:nvSpPr>
        <p:spPr>
          <a:xfrm>
            <a:off x="0" y="0"/>
            <a:ext cx="12192000" cy="765585"/>
          </a:xfrm>
          <a:solidFill>
            <a:schemeClr val="accent1"/>
          </a:solidFill>
        </p:spPr>
        <p:txBody>
          <a:bodyPr/>
          <a:lstStyle/>
          <a:p>
            <a:pPr algn="ctr"/>
            <a:r>
              <a:rPr lang="en-US" b="1" dirty="0">
                <a:solidFill>
                  <a:schemeClr val="bg1"/>
                </a:solidFill>
              </a:rPr>
              <a:t>Checkpoint Deployment</a:t>
            </a:r>
            <a:endParaRPr lang="en-IN" b="1" dirty="0">
              <a:solidFill>
                <a:schemeClr val="bg1"/>
              </a:solidFill>
            </a:endParaRPr>
          </a:p>
        </p:txBody>
      </p:sp>
      <p:pic>
        <p:nvPicPr>
          <p:cNvPr id="5" name="Picture 4">
            <a:extLst>
              <a:ext uri="{FF2B5EF4-FFF2-40B4-BE49-F238E27FC236}">
                <a16:creationId xmlns:a16="http://schemas.microsoft.com/office/drawing/2014/main" id="{5A3BAB0B-4AAE-500B-629C-53F7B6F36B87}"/>
              </a:ext>
            </a:extLst>
          </p:cNvPr>
          <p:cNvPicPr>
            <a:picLocks noChangeAspect="1"/>
          </p:cNvPicPr>
          <p:nvPr/>
        </p:nvPicPr>
        <p:blipFill>
          <a:blip r:embed="rId2"/>
          <a:stretch>
            <a:fillRect/>
          </a:stretch>
        </p:blipFill>
        <p:spPr>
          <a:xfrm>
            <a:off x="1229033" y="1811989"/>
            <a:ext cx="8920202" cy="4107031"/>
          </a:xfrm>
          <a:prstGeom prst="rect">
            <a:avLst/>
          </a:prstGeom>
        </p:spPr>
      </p:pic>
    </p:spTree>
    <p:extLst>
      <p:ext uri="{BB962C8B-B14F-4D97-AF65-F5344CB8AC3E}">
        <p14:creationId xmlns:p14="http://schemas.microsoft.com/office/powerpoint/2010/main" val="4086201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6911-5F97-71F8-B9EC-D2488E3CD19D}"/>
              </a:ext>
            </a:extLst>
          </p:cNvPr>
          <p:cNvSpPr>
            <a:spLocks noGrp="1"/>
          </p:cNvSpPr>
          <p:nvPr>
            <p:ph type="title"/>
          </p:nvPr>
        </p:nvSpPr>
        <p:spPr>
          <a:xfrm>
            <a:off x="0" y="0"/>
            <a:ext cx="12192000" cy="865239"/>
          </a:xfrm>
          <a:solidFill>
            <a:schemeClr val="accent1"/>
          </a:solidFill>
        </p:spPr>
        <p:txBody>
          <a:bodyPr/>
          <a:lstStyle/>
          <a:p>
            <a:pPr algn="ctr"/>
            <a:r>
              <a:rPr lang="en-US" b="1" dirty="0">
                <a:solidFill>
                  <a:schemeClr val="bg1"/>
                </a:solidFill>
              </a:rPr>
              <a:t>Security Gateway Deployment</a:t>
            </a:r>
            <a:endParaRPr lang="en-IN" b="1" dirty="0">
              <a:solidFill>
                <a:schemeClr val="bg1"/>
              </a:solidFill>
            </a:endParaRPr>
          </a:p>
        </p:txBody>
      </p:sp>
      <p:pic>
        <p:nvPicPr>
          <p:cNvPr id="5" name="Picture 4">
            <a:extLst>
              <a:ext uri="{FF2B5EF4-FFF2-40B4-BE49-F238E27FC236}">
                <a16:creationId xmlns:a16="http://schemas.microsoft.com/office/drawing/2014/main" id="{D5C6C1D0-E222-4282-3127-EBD1E9961E4B}"/>
              </a:ext>
            </a:extLst>
          </p:cNvPr>
          <p:cNvPicPr>
            <a:picLocks noChangeAspect="1"/>
          </p:cNvPicPr>
          <p:nvPr/>
        </p:nvPicPr>
        <p:blipFill>
          <a:blip r:embed="rId2"/>
          <a:stretch>
            <a:fillRect/>
          </a:stretch>
        </p:blipFill>
        <p:spPr>
          <a:xfrm>
            <a:off x="1370712" y="1950593"/>
            <a:ext cx="9247260" cy="4450207"/>
          </a:xfrm>
          <a:prstGeom prst="rect">
            <a:avLst/>
          </a:prstGeom>
        </p:spPr>
      </p:pic>
      <p:sp>
        <p:nvSpPr>
          <p:cNvPr id="6" name="TextBox 5">
            <a:extLst>
              <a:ext uri="{FF2B5EF4-FFF2-40B4-BE49-F238E27FC236}">
                <a16:creationId xmlns:a16="http://schemas.microsoft.com/office/drawing/2014/main" id="{D571123C-DCD9-CFFF-6E55-D7BC2032EC81}"/>
              </a:ext>
            </a:extLst>
          </p:cNvPr>
          <p:cNvSpPr txBox="1"/>
          <p:nvPr/>
        </p:nvSpPr>
        <p:spPr>
          <a:xfrm>
            <a:off x="600364" y="2604655"/>
            <a:ext cx="2484581" cy="2308324"/>
          </a:xfrm>
          <a:prstGeom prst="rect">
            <a:avLst/>
          </a:prstGeom>
          <a:noFill/>
        </p:spPr>
        <p:txBody>
          <a:bodyPr wrap="square" rtlCol="0">
            <a:spAutoFit/>
          </a:bodyPr>
          <a:lstStyle/>
          <a:p>
            <a:r>
              <a:rPr lang="en-US" b="1" dirty="0">
                <a:solidFill>
                  <a:srgbClr val="FF0000"/>
                </a:solidFill>
              </a:rPr>
              <a:t>Based on Mac-address</a:t>
            </a:r>
            <a:br>
              <a:rPr lang="en-US" b="1" dirty="0">
                <a:solidFill>
                  <a:srgbClr val="FF0000"/>
                </a:solidFill>
              </a:rPr>
            </a:br>
            <a:br>
              <a:rPr lang="en-US" b="1" dirty="0">
                <a:solidFill>
                  <a:srgbClr val="FF0000"/>
                </a:solidFill>
              </a:rPr>
            </a:br>
            <a:br>
              <a:rPr lang="en-US" b="1" dirty="0">
                <a:solidFill>
                  <a:srgbClr val="FF0000"/>
                </a:solidFill>
              </a:rPr>
            </a:br>
            <a:br>
              <a:rPr lang="en-US" b="1" dirty="0">
                <a:solidFill>
                  <a:srgbClr val="FF0000"/>
                </a:solidFill>
              </a:rPr>
            </a:br>
            <a:br>
              <a:rPr lang="en-US" b="1" dirty="0">
                <a:solidFill>
                  <a:srgbClr val="FF0000"/>
                </a:solidFill>
              </a:rPr>
            </a:br>
            <a:br>
              <a:rPr lang="en-US" b="1" dirty="0">
                <a:solidFill>
                  <a:srgbClr val="FF0000"/>
                </a:solidFill>
              </a:rPr>
            </a:br>
            <a:br>
              <a:rPr lang="en-US" b="1" dirty="0">
                <a:solidFill>
                  <a:srgbClr val="FF0000"/>
                </a:solidFill>
              </a:rPr>
            </a:br>
            <a:r>
              <a:rPr lang="en-US" b="1" dirty="0">
                <a:solidFill>
                  <a:srgbClr val="FF0000"/>
                </a:solidFill>
              </a:rPr>
              <a:t>Based on IP address</a:t>
            </a:r>
            <a:endParaRPr lang="en-IN" b="1" dirty="0">
              <a:solidFill>
                <a:srgbClr val="FF0000"/>
              </a:solidFill>
            </a:endParaRPr>
          </a:p>
        </p:txBody>
      </p:sp>
    </p:spTree>
    <p:extLst>
      <p:ext uri="{BB962C8B-B14F-4D97-AF65-F5344CB8AC3E}">
        <p14:creationId xmlns:p14="http://schemas.microsoft.com/office/powerpoint/2010/main" val="4281102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DBCD-66B6-CDD1-C99A-821C741412C2}"/>
              </a:ext>
            </a:extLst>
          </p:cNvPr>
          <p:cNvSpPr>
            <a:spLocks noGrp="1"/>
          </p:cNvSpPr>
          <p:nvPr>
            <p:ph type="title"/>
          </p:nvPr>
        </p:nvSpPr>
        <p:spPr>
          <a:xfrm>
            <a:off x="0" y="0"/>
            <a:ext cx="12192000" cy="942612"/>
          </a:xfrm>
          <a:solidFill>
            <a:schemeClr val="accent1"/>
          </a:solidFill>
        </p:spPr>
        <p:txBody>
          <a:bodyPr/>
          <a:lstStyle/>
          <a:p>
            <a:pPr algn="ctr"/>
            <a:r>
              <a:rPr lang="en-US" b="1" dirty="0">
                <a:solidFill>
                  <a:schemeClr val="bg1"/>
                </a:solidFill>
              </a:rPr>
              <a:t>Checkpoint Software Blades</a:t>
            </a:r>
            <a:endParaRPr lang="en-IN" b="1" dirty="0">
              <a:solidFill>
                <a:schemeClr val="bg1"/>
              </a:solidFill>
            </a:endParaRPr>
          </a:p>
        </p:txBody>
      </p:sp>
      <p:pic>
        <p:nvPicPr>
          <p:cNvPr id="5" name="Picture 4">
            <a:extLst>
              <a:ext uri="{FF2B5EF4-FFF2-40B4-BE49-F238E27FC236}">
                <a16:creationId xmlns:a16="http://schemas.microsoft.com/office/drawing/2014/main" id="{0C985BF0-1A6F-24B7-7BE0-90E1F3693B26}"/>
              </a:ext>
            </a:extLst>
          </p:cNvPr>
          <p:cNvPicPr>
            <a:picLocks noChangeAspect="1"/>
          </p:cNvPicPr>
          <p:nvPr/>
        </p:nvPicPr>
        <p:blipFill>
          <a:blip r:embed="rId2"/>
          <a:stretch>
            <a:fillRect/>
          </a:stretch>
        </p:blipFill>
        <p:spPr>
          <a:xfrm>
            <a:off x="1394691" y="1085409"/>
            <a:ext cx="9997645" cy="4325222"/>
          </a:xfrm>
          <a:prstGeom prst="rect">
            <a:avLst/>
          </a:prstGeom>
        </p:spPr>
      </p:pic>
      <p:sp>
        <p:nvSpPr>
          <p:cNvPr id="6" name="TextBox 5">
            <a:extLst>
              <a:ext uri="{FF2B5EF4-FFF2-40B4-BE49-F238E27FC236}">
                <a16:creationId xmlns:a16="http://schemas.microsoft.com/office/drawing/2014/main" id="{04566E1E-918B-E276-754D-B4E1950C555A}"/>
              </a:ext>
            </a:extLst>
          </p:cNvPr>
          <p:cNvSpPr txBox="1"/>
          <p:nvPr/>
        </p:nvSpPr>
        <p:spPr>
          <a:xfrm>
            <a:off x="1653309" y="4849091"/>
            <a:ext cx="8488218" cy="369332"/>
          </a:xfrm>
          <a:prstGeom prst="rect">
            <a:avLst/>
          </a:prstGeom>
          <a:noFill/>
        </p:spPr>
        <p:txBody>
          <a:bodyPr wrap="square" rtlCol="0">
            <a:spAutoFit/>
          </a:bodyPr>
          <a:lstStyle/>
          <a:p>
            <a:r>
              <a:rPr lang="en-US" dirty="0"/>
              <a:t>By default, in blades, firewall found in active mode, others are down.</a:t>
            </a:r>
            <a:endParaRPr lang="en-IN" dirty="0"/>
          </a:p>
        </p:txBody>
      </p:sp>
    </p:spTree>
    <p:extLst>
      <p:ext uri="{BB962C8B-B14F-4D97-AF65-F5344CB8AC3E}">
        <p14:creationId xmlns:p14="http://schemas.microsoft.com/office/powerpoint/2010/main" val="3589983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1360-6529-8F63-7119-402DDD2AA1A5}"/>
              </a:ext>
            </a:extLst>
          </p:cNvPr>
          <p:cNvSpPr>
            <a:spLocks noGrp="1"/>
          </p:cNvSpPr>
          <p:nvPr>
            <p:ph type="title"/>
          </p:nvPr>
        </p:nvSpPr>
        <p:spPr>
          <a:xfrm>
            <a:off x="0" y="0"/>
            <a:ext cx="12192000" cy="863311"/>
          </a:xfrm>
          <a:solidFill>
            <a:schemeClr val="accent1"/>
          </a:solidFill>
        </p:spPr>
        <p:txBody>
          <a:bodyPr/>
          <a:lstStyle/>
          <a:p>
            <a:pPr algn="ctr"/>
            <a:r>
              <a:rPr lang="en-US" b="1" dirty="0">
                <a:solidFill>
                  <a:schemeClr val="bg1"/>
                </a:solidFill>
              </a:rPr>
              <a:t>INSTALL GAIA ON CHECKPOINT</a:t>
            </a:r>
            <a:endParaRPr lang="en-IN" b="1" dirty="0">
              <a:solidFill>
                <a:schemeClr val="bg1"/>
              </a:solidFill>
            </a:endParaRPr>
          </a:p>
        </p:txBody>
      </p:sp>
      <p:pic>
        <p:nvPicPr>
          <p:cNvPr id="5" name="Picture 4">
            <a:extLst>
              <a:ext uri="{FF2B5EF4-FFF2-40B4-BE49-F238E27FC236}">
                <a16:creationId xmlns:a16="http://schemas.microsoft.com/office/drawing/2014/main" id="{64DFDCAE-FDDD-FF93-5D16-0201D78CFED3}"/>
              </a:ext>
            </a:extLst>
          </p:cNvPr>
          <p:cNvPicPr>
            <a:picLocks noChangeAspect="1"/>
          </p:cNvPicPr>
          <p:nvPr/>
        </p:nvPicPr>
        <p:blipFill>
          <a:blip r:embed="rId2"/>
          <a:stretch>
            <a:fillRect/>
          </a:stretch>
        </p:blipFill>
        <p:spPr>
          <a:xfrm>
            <a:off x="0" y="863311"/>
            <a:ext cx="8414059" cy="4935012"/>
          </a:xfrm>
          <a:prstGeom prst="rect">
            <a:avLst/>
          </a:prstGeom>
        </p:spPr>
      </p:pic>
      <p:pic>
        <p:nvPicPr>
          <p:cNvPr id="7" name="Picture 6">
            <a:extLst>
              <a:ext uri="{FF2B5EF4-FFF2-40B4-BE49-F238E27FC236}">
                <a16:creationId xmlns:a16="http://schemas.microsoft.com/office/drawing/2014/main" id="{AA8D249B-61F3-51F5-8D1F-52DC1EA7B013}"/>
              </a:ext>
            </a:extLst>
          </p:cNvPr>
          <p:cNvPicPr>
            <a:picLocks noChangeAspect="1"/>
          </p:cNvPicPr>
          <p:nvPr/>
        </p:nvPicPr>
        <p:blipFill>
          <a:blip r:embed="rId3"/>
          <a:srcRect t="9525"/>
          <a:stretch/>
        </p:blipFill>
        <p:spPr>
          <a:xfrm>
            <a:off x="7109020" y="4682836"/>
            <a:ext cx="5082980" cy="1978798"/>
          </a:xfrm>
          <a:prstGeom prst="rect">
            <a:avLst/>
          </a:prstGeom>
        </p:spPr>
      </p:pic>
    </p:spTree>
    <p:extLst>
      <p:ext uri="{BB962C8B-B14F-4D97-AF65-F5344CB8AC3E}">
        <p14:creationId xmlns:p14="http://schemas.microsoft.com/office/powerpoint/2010/main" val="1795685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AC07-24F1-BF65-222B-76ADA054CA73}"/>
              </a:ext>
            </a:extLst>
          </p:cNvPr>
          <p:cNvSpPr>
            <a:spLocks noGrp="1"/>
          </p:cNvSpPr>
          <p:nvPr>
            <p:ph type="title"/>
          </p:nvPr>
        </p:nvSpPr>
        <p:spPr>
          <a:xfrm>
            <a:off x="0" y="1"/>
            <a:ext cx="12192000" cy="619432"/>
          </a:xfrm>
          <a:solidFill>
            <a:schemeClr val="accent1"/>
          </a:solidFill>
        </p:spPr>
        <p:txBody>
          <a:bodyPr>
            <a:normAutofit fontScale="90000"/>
          </a:bodyPr>
          <a:lstStyle/>
          <a:p>
            <a:pPr algn="ctr"/>
            <a:r>
              <a:rPr lang="en-US" b="1" dirty="0">
                <a:solidFill>
                  <a:schemeClr val="bg1"/>
                </a:solidFill>
              </a:rPr>
              <a:t>Checkpoint Network Security </a:t>
            </a:r>
            <a:endParaRPr lang="en-IN" b="1" dirty="0">
              <a:solidFill>
                <a:schemeClr val="bg1"/>
              </a:solidFill>
            </a:endParaRPr>
          </a:p>
        </p:txBody>
      </p:sp>
      <p:pic>
        <p:nvPicPr>
          <p:cNvPr id="11" name="Picture 10">
            <a:extLst>
              <a:ext uri="{FF2B5EF4-FFF2-40B4-BE49-F238E27FC236}">
                <a16:creationId xmlns:a16="http://schemas.microsoft.com/office/drawing/2014/main" id="{6FA5B93A-0675-1361-4405-54025B0651F5}"/>
              </a:ext>
            </a:extLst>
          </p:cNvPr>
          <p:cNvPicPr>
            <a:picLocks noChangeAspect="1"/>
          </p:cNvPicPr>
          <p:nvPr/>
        </p:nvPicPr>
        <p:blipFill>
          <a:blip r:embed="rId2"/>
          <a:stretch>
            <a:fillRect/>
          </a:stretch>
        </p:blipFill>
        <p:spPr>
          <a:xfrm>
            <a:off x="1273419" y="619433"/>
            <a:ext cx="9465701" cy="6241122"/>
          </a:xfrm>
          <a:prstGeom prst="rect">
            <a:avLst/>
          </a:prstGeom>
        </p:spPr>
      </p:pic>
    </p:spTree>
    <p:extLst>
      <p:ext uri="{BB962C8B-B14F-4D97-AF65-F5344CB8AC3E}">
        <p14:creationId xmlns:p14="http://schemas.microsoft.com/office/powerpoint/2010/main" val="431455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88BE-EDDE-FCF1-7338-1AD653206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6AEBC-B869-CD21-4E1D-FBCDCD2872FB}"/>
              </a:ext>
            </a:extLst>
          </p:cNvPr>
          <p:cNvSpPr>
            <a:spLocks noGrp="1"/>
          </p:cNvSpPr>
          <p:nvPr>
            <p:ph type="title"/>
          </p:nvPr>
        </p:nvSpPr>
        <p:spPr>
          <a:xfrm>
            <a:off x="0" y="1"/>
            <a:ext cx="12192000" cy="619432"/>
          </a:xfrm>
          <a:solidFill>
            <a:schemeClr val="accent1"/>
          </a:solidFill>
        </p:spPr>
        <p:txBody>
          <a:bodyPr>
            <a:normAutofit fontScale="90000"/>
          </a:bodyPr>
          <a:lstStyle/>
          <a:p>
            <a:pPr algn="ctr"/>
            <a:r>
              <a:rPr lang="en-US" b="1" dirty="0">
                <a:solidFill>
                  <a:schemeClr val="bg1"/>
                </a:solidFill>
              </a:rPr>
              <a:t>Checkpoint Network Security </a:t>
            </a:r>
            <a:endParaRPr lang="en-IN" b="1" dirty="0">
              <a:solidFill>
                <a:schemeClr val="bg1"/>
              </a:solidFill>
            </a:endParaRPr>
          </a:p>
        </p:txBody>
      </p:sp>
      <p:pic>
        <p:nvPicPr>
          <p:cNvPr id="4" name="Picture 3">
            <a:extLst>
              <a:ext uri="{FF2B5EF4-FFF2-40B4-BE49-F238E27FC236}">
                <a16:creationId xmlns:a16="http://schemas.microsoft.com/office/drawing/2014/main" id="{55D17592-4506-3270-1C61-96E5F4CE3597}"/>
              </a:ext>
            </a:extLst>
          </p:cNvPr>
          <p:cNvPicPr>
            <a:picLocks noChangeAspect="1"/>
          </p:cNvPicPr>
          <p:nvPr/>
        </p:nvPicPr>
        <p:blipFill>
          <a:blip r:embed="rId2"/>
          <a:stretch>
            <a:fillRect/>
          </a:stretch>
        </p:blipFill>
        <p:spPr>
          <a:xfrm>
            <a:off x="847578" y="619433"/>
            <a:ext cx="10496844" cy="2640424"/>
          </a:xfrm>
          <a:prstGeom prst="rect">
            <a:avLst/>
          </a:prstGeom>
        </p:spPr>
      </p:pic>
      <p:pic>
        <p:nvPicPr>
          <p:cNvPr id="6" name="Picture 5">
            <a:extLst>
              <a:ext uri="{FF2B5EF4-FFF2-40B4-BE49-F238E27FC236}">
                <a16:creationId xmlns:a16="http://schemas.microsoft.com/office/drawing/2014/main" id="{44A07F5A-46D7-9065-3104-84C087189AA4}"/>
              </a:ext>
            </a:extLst>
          </p:cNvPr>
          <p:cNvPicPr>
            <a:picLocks noChangeAspect="1"/>
          </p:cNvPicPr>
          <p:nvPr/>
        </p:nvPicPr>
        <p:blipFill>
          <a:blip r:embed="rId3"/>
          <a:stretch>
            <a:fillRect/>
          </a:stretch>
        </p:blipFill>
        <p:spPr>
          <a:xfrm>
            <a:off x="578734" y="3149980"/>
            <a:ext cx="10635322" cy="1074459"/>
          </a:xfrm>
          <a:prstGeom prst="rect">
            <a:avLst/>
          </a:prstGeom>
        </p:spPr>
      </p:pic>
    </p:spTree>
    <p:extLst>
      <p:ext uri="{BB962C8B-B14F-4D97-AF65-F5344CB8AC3E}">
        <p14:creationId xmlns:p14="http://schemas.microsoft.com/office/powerpoint/2010/main" val="378285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F86AD7-4CC9-3A21-9616-5A6AEFCB4BBE}"/>
              </a:ext>
            </a:extLst>
          </p:cNvPr>
          <p:cNvPicPr>
            <a:picLocks noChangeAspect="1"/>
          </p:cNvPicPr>
          <p:nvPr/>
        </p:nvPicPr>
        <p:blipFill>
          <a:blip r:embed="rId2"/>
          <a:stretch>
            <a:fillRect/>
          </a:stretch>
        </p:blipFill>
        <p:spPr>
          <a:xfrm>
            <a:off x="1291483" y="78657"/>
            <a:ext cx="9399697" cy="4359280"/>
          </a:xfrm>
          <a:prstGeom prst="rect">
            <a:avLst/>
          </a:prstGeom>
        </p:spPr>
      </p:pic>
    </p:spTree>
    <p:extLst>
      <p:ext uri="{BB962C8B-B14F-4D97-AF65-F5344CB8AC3E}">
        <p14:creationId xmlns:p14="http://schemas.microsoft.com/office/powerpoint/2010/main" val="1589374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C95A8-706E-DE32-F603-F16E882C1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D0EC6-CE2E-3C3F-F613-196B9ED0DC71}"/>
              </a:ext>
            </a:extLst>
          </p:cNvPr>
          <p:cNvSpPr>
            <a:spLocks noGrp="1"/>
          </p:cNvSpPr>
          <p:nvPr>
            <p:ph type="title"/>
          </p:nvPr>
        </p:nvSpPr>
        <p:spPr>
          <a:xfrm>
            <a:off x="0" y="1"/>
            <a:ext cx="12192000" cy="619432"/>
          </a:xfrm>
          <a:solidFill>
            <a:schemeClr val="accent1"/>
          </a:solidFill>
        </p:spPr>
        <p:txBody>
          <a:bodyPr>
            <a:normAutofit fontScale="90000"/>
          </a:bodyPr>
          <a:lstStyle/>
          <a:p>
            <a:pPr algn="ctr"/>
            <a:r>
              <a:rPr lang="en-US" b="1" dirty="0">
                <a:solidFill>
                  <a:schemeClr val="bg1"/>
                </a:solidFill>
              </a:rPr>
              <a:t>Checkpoint Blades</a:t>
            </a:r>
            <a:endParaRPr lang="en-IN" b="1" dirty="0">
              <a:solidFill>
                <a:schemeClr val="bg1"/>
              </a:solidFill>
            </a:endParaRPr>
          </a:p>
        </p:txBody>
      </p:sp>
      <p:pic>
        <p:nvPicPr>
          <p:cNvPr id="8" name="Picture 7">
            <a:extLst>
              <a:ext uri="{FF2B5EF4-FFF2-40B4-BE49-F238E27FC236}">
                <a16:creationId xmlns:a16="http://schemas.microsoft.com/office/drawing/2014/main" id="{581B5CC2-085A-99C5-C9C8-0E9B79BBD80F}"/>
              </a:ext>
            </a:extLst>
          </p:cNvPr>
          <p:cNvPicPr>
            <a:picLocks noChangeAspect="1"/>
          </p:cNvPicPr>
          <p:nvPr/>
        </p:nvPicPr>
        <p:blipFill>
          <a:blip r:embed="rId2"/>
          <a:srcRect r="45727"/>
          <a:stretch/>
        </p:blipFill>
        <p:spPr>
          <a:xfrm>
            <a:off x="318057" y="659658"/>
            <a:ext cx="5422016" cy="5538684"/>
          </a:xfrm>
          <a:prstGeom prst="rect">
            <a:avLst/>
          </a:prstGeom>
        </p:spPr>
      </p:pic>
      <p:pic>
        <p:nvPicPr>
          <p:cNvPr id="5" name="Picture 4">
            <a:extLst>
              <a:ext uri="{FF2B5EF4-FFF2-40B4-BE49-F238E27FC236}">
                <a16:creationId xmlns:a16="http://schemas.microsoft.com/office/drawing/2014/main" id="{C1DB5B59-BFEB-0470-99A8-C4F65584EDBE}"/>
              </a:ext>
            </a:extLst>
          </p:cNvPr>
          <p:cNvPicPr>
            <a:picLocks noChangeAspect="1"/>
          </p:cNvPicPr>
          <p:nvPr/>
        </p:nvPicPr>
        <p:blipFill>
          <a:blip r:embed="rId3"/>
          <a:srcRect l="555" t="6093" r="2357" b="2876"/>
          <a:stretch/>
        </p:blipFill>
        <p:spPr>
          <a:xfrm>
            <a:off x="4670323" y="2625213"/>
            <a:ext cx="7413522" cy="2497393"/>
          </a:xfrm>
          <a:prstGeom prst="rect">
            <a:avLst/>
          </a:prstGeom>
        </p:spPr>
      </p:pic>
    </p:spTree>
    <p:extLst>
      <p:ext uri="{BB962C8B-B14F-4D97-AF65-F5344CB8AC3E}">
        <p14:creationId xmlns:p14="http://schemas.microsoft.com/office/powerpoint/2010/main" val="2765085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24301-B617-8580-95DB-3921E4779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3206FD-5EAD-6049-26D5-6E3C4A3BA753}"/>
              </a:ext>
            </a:extLst>
          </p:cNvPr>
          <p:cNvSpPr>
            <a:spLocks noGrp="1"/>
          </p:cNvSpPr>
          <p:nvPr>
            <p:ph type="title"/>
          </p:nvPr>
        </p:nvSpPr>
        <p:spPr>
          <a:xfrm>
            <a:off x="0" y="0"/>
            <a:ext cx="12192000" cy="762635"/>
          </a:xfrm>
          <a:solidFill>
            <a:schemeClr val="accent1"/>
          </a:solidFill>
        </p:spPr>
        <p:txBody>
          <a:bodyPr/>
          <a:lstStyle/>
          <a:p>
            <a:pPr algn="ctr"/>
            <a:r>
              <a:rPr lang="en-US" b="1" dirty="0">
                <a:solidFill>
                  <a:schemeClr val="bg1"/>
                </a:solidFill>
              </a:rPr>
              <a:t>Identity Awareness Software Blade</a:t>
            </a:r>
            <a:endParaRPr lang="en-IN" b="1" dirty="0">
              <a:solidFill>
                <a:schemeClr val="bg1"/>
              </a:solidFill>
            </a:endParaRPr>
          </a:p>
        </p:txBody>
      </p:sp>
      <p:sp>
        <p:nvSpPr>
          <p:cNvPr id="3" name="Content Placeholder 2">
            <a:extLst>
              <a:ext uri="{FF2B5EF4-FFF2-40B4-BE49-F238E27FC236}">
                <a16:creationId xmlns:a16="http://schemas.microsoft.com/office/drawing/2014/main" id="{0FCD812D-32B7-9988-A3AA-FF4226843B7A}"/>
              </a:ext>
            </a:extLst>
          </p:cNvPr>
          <p:cNvSpPr>
            <a:spLocks noGrp="1"/>
          </p:cNvSpPr>
          <p:nvPr>
            <p:ph idx="1"/>
          </p:nvPr>
        </p:nvSpPr>
        <p:spPr>
          <a:xfrm>
            <a:off x="360680" y="1022984"/>
            <a:ext cx="11557000" cy="5733416"/>
          </a:xfrm>
        </p:spPr>
        <p:txBody>
          <a:bodyPr>
            <a:noAutofit/>
          </a:bodyPr>
          <a:lstStyle/>
          <a:p>
            <a:pPr marL="0" indent="0">
              <a:buNone/>
            </a:pPr>
            <a:r>
              <a:rPr lang="en-US" sz="2000" dirty="0"/>
              <a:t>🛡️ </a:t>
            </a:r>
            <a:r>
              <a:rPr lang="en-US" sz="2000" b="1" dirty="0">
                <a:solidFill>
                  <a:srgbClr val="C00000"/>
                </a:solidFill>
              </a:rPr>
              <a:t>Identity Awareness Software Blade – Check Point</a:t>
            </a:r>
          </a:p>
          <a:p>
            <a:pPr marL="0" indent="0">
              <a:buNone/>
            </a:pPr>
            <a:r>
              <a:rPr lang="en-US" sz="1800" dirty="0"/>
              <a:t>The Identity Awareness blade in Check Point firewalls enables user-based access control rather than just IP-based rules. It allows the firewall to recognize users and groups and apply security policies based on user identity, device, and role — not just IP address.</a:t>
            </a:r>
          </a:p>
          <a:p>
            <a:pPr marL="0" indent="0">
              <a:buNone/>
            </a:pPr>
            <a:r>
              <a:rPr lang="en-US" sz="2000" dirty="0">
                <a:solidFill>
                  <a:srgbClr val="C00000"/>
                </a:solidFill>
              </a:rPr>
              <a:t>👤 </a:t>
            </a:r>
            <a:r>
              <a:rPr lang="en-US" sz="2000" b="1" dirty="0">
                <a:solidFill>
                  <a:srgbClr val="C00000"/>
                </a:solidFill>
              </a:rPr>
              <a:t>What It Does</a:t>
            </a:r>
          </a:p>
          <a:p>
            <a:pPr marL="0" indent="0">
              <a:buNone/>
            </a:pPr>
            <a:r>
              <a:rPr lang="en-US" sz="1800" b="1" dirty="0"/>
              <a:t>Feature</a:t>
            </a:r>
            <a:r>
              <a:rPr lang="en-US" sz="1800" dirty="0"/>
              <a:t>				</a:t>
            </a:r>
            <a:r>
              <a:rPr lang="en-US" sz="1800" b="1" dirty="0"/>
              <a:t>Description</a:t>
            </a:r>
          </a:p>
          <a:p>
            <a:pPr marL="0" indent="0">
              <a:buNone/>
            </a:pPr>
            <a:r>
              <a:rPr lang="en-US" sz="1800" dirty="0"/>
              <a:t>User Authentication		Maps users to IP addresses in real-time.</a:t>
            </a:r>
          </a:p>
          <a:p>
            <a:pPr marL="0" indent="0">
              <a:buNone/>
            </a:pPr>
            <a:r>
              <a:rPr lang="en-US" sz="1800" dirty="0"/>
              <a:t>Identity-based Policies		Apply rules like: "Allow access to HR portal for HR group only."</a:t>
            </a:r>
          </a:p>
          <a:p>
            <a:pPr marL="0" indent="0">
              <a:buNone/>
            </a:pPr>
            <a:r>
              <a:rPr lang="en-US" sz="1800" dirty="0"/>
              <a:t>Multi-source Integration		Integrates with AD, RADIUS, LDAP, Terminal Servers, VPNs, etc.</a:t>
            </a:r>
          </a:p>
          <a:p>
            <a:pPr marL="0" indent="0">
              <a:buNone/>
            </a:pPr>
            <a:r>
              <a:rPr lang="en-US" sz="1800" dirty="0"/>
              <a:t>Seamless User Mapping		No need for users to authenticate every time — uses background mapping.</a:t>
            </a:r>
          </a:p>
          <a:p>
            <a:pPr marL="0" indent="0">
              <a:buNone/>
            </a:pPr>
            <a:r>
              <a:rPr lang="en-US" sz="2000" b="1" dirty="0">
                <a:solidFill>
                  <a:srgbClr val="C00000"/>
                </a:solidFill>
              </a:rPr>
              <a:t>🔐 Security Use Cases</a:t>
            </a:r>
          </a:p>
          <a:p>
            <a:r>
              <a:rPr lang="en-US" sz="1800" dirty="0"/>
              <a:t>Enforce different internet access levels for users (e.g., employees vs. contractors).</a:t>
            </a:r>
          </a:p>
          <a:p>
            <a:r>
              <a:rPr lang="en-US" sz="1800" dirty="0"/>
              <a:t>Grant file share or server access based on AD groups.</a:t>
            </a:r>
          </a:p>
          <a:p>
            <a:r>
              <a:rPr lang="en-US" sz="1800" dirty="0"/>
              <a:t>Monitor user activity (who accessed what and when).</a:t>
            </a:r>
          </a:p>
          <a:p>
            <a:r>
              <a:rPr lang="en-US" sz="1800" dirty="0"/>
              <a:t>Ensure compliance in BYOD or shared device environments.</a:t>
            </a:r>
            <a:endParaRPr lang="en-IN" sz="1800" dirty="0"/>
          </a:p>
        </p:txBody>
      </p:sp>
    </p:spTree>
    <p:extLst>
      <p:ext uri="{BB962C8B-B14F-4D97-AF65-F5344CB8AC3E}">
        <p14:creationId xmlns:p14="http://schemas.microsoft.com/office/powerpoint/2010/main" val="376881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D7D4C-FD8B-F27A-3CC3-677A75DA6849}"/>
              </a:ext>
            </a:extLst>
          </p:cNvPr>
          <p:cNvSpPr>
            <a:spLocks noGrp="1"/>
          </p:cNvSpPr>
          <p:nvPr>
            <p:ph type="title"/>
          </p:nvPr>
        </p:nvSpPr>
        <p:spPr>
          <a:xfrm>
            <a:off x="0" y="0"/>
            <a:ext cx="12192000" cy="762635"/>
          </a:xfrm>
          <a:solidFill>
            <a:schemeClr val="accent1"/>
          </a:solidFill>
        </p:spPr>
        <p:txBody>
          <a:bodyPr/>
          <a:lstStyle/>
          <a:p>
            <a:pPr algn="ctr"/>
            <a:r>
              <a:rPr lang="en-IN" b="1" dirty="0">
                <a:solidFill>
                  <a:schemeClr val="bg1"/>
                </a:solidFill>
              </a:rPr>
              <a:t>Check Point IPSec VPN Blade</a:t>
            </a:r>
          </a:p>
        </p:txBody>
      </p:sp>
      <p:sp>
        <p:nvSpPr>
          <p:cNvPr id="3" name="Content Placeholder 2">
            <a:extLst>
              <a:ext uri="{FF2B5EF4-FFF2-40B4-BE49-F238E27FC236}">
                <a16:creationId xmlns:a16="http://schemas.microsoft.com/office/drawing/2014/main" id="{07963922-3C15-E3D4-6CF2-3D534C3E9828}"/>
              </a:ext>
            </a:extLst>
          </p:cNvPr>
          <p:cNvSpPr>
            <a:spLocks noGrp="1"/>
          </p:cNvSpPr>
          <p:nvPr>
            <p:ph idx="1"/>
          </p:nvPr>
        </p:nvSpPr>
        <p:spPr>
          <a:xfrm>
            <a:off x="360680" y="1022984"/>
            <a:ext cx="11557000" cy="5733416"/>
          </a:xfrm>
        </p:spPr>
        <p:txBody>
          <a:bodyPr>
            <a:noAutofit/>
          </a:bodyPr>
          <a:lstStyle/>
          <a:p>
            <a:pPr marL="0" indent="0">
              <a:buNone/>
            </a:pPr>
            <a:r>
              <a:rPr lang="en-US" sz="2000" b="1" dirty="0">
                <a:solidFill>
                  <a:srgbClr val="C00000"/>
                </a:solidFill>
              </a:rPr>
              <a:t>🛡️ Check Point IPSec VPN Software Blade – Explained</a:t>
            </a:r>
          </a:p>
          <a:p>
            <a:pPr marL="0" indent="0">
              <a:buNone/>
            </a:pPr>
            <a:r>
              <a:rPr lang="en-US" sz="1800" dirty="0"/>
              <a:t>The IPSec VPN Software Blade in Check Point firewalls allows you to securely connect remote offices, branches, cloud environments, or remote users to the internal corporate network over the internet, using encrypted IPSec tunnels.</a:t>
            </a:r>
          </a:p>
          <a:p>
            <a:pPr marL="0" indent="0">
              <a:buNone/>
            </a:pPr>
            <a:r>
              <a:rPr lang="en-US" sz="2000" b="1" dirty="0">
                <a:solidFill>
                  <a:srgbClr val="C00000"/>
                </a:solidFill>
              </a:rPr>
              <a:t>🔑 Core Purpose</a:t>
            </a:r>
          </a:p>
          <a:p>
            <a:r>
              <a:rPr lang="en-US" sz="1800" dirty="0"/>
              <a:t>The IPSec VPN blade provides:</a:t>
            </a:r>
          </a:p>
          <a:p>
            <a:r>
              <a:rPr lang="en-US" sz="1800" dirty="0"/>
              <a:t>Site-to-Site VPN: Secure tunnels between different physical or cloud-based networks.</a:t>
            </a:r>
          </a:p>
          <a:p>
            <a:r>
              <a:rPr lang="en-US" sz="1800" dirty="0"/>
              <a:t>Remote Access VPN: Secure access for users working remotely (via VPN clients or browser-based portals).</a:t>
            </a:r>
          </a:p>
          <a:p>
            <a:r>
              <a:rPr lang="en-US" sz="1800" dirty="0"/>
              <a:t>Encryption &amp; Authentication: Uses IPSec protocols to ensure confidentiality, integrity, and authenticity of data.</a:t>
            </a:r>
          </a:p>
          <a:p>
            <a:pPr marL="0" indent="0">
              <a:buNone/>
            </a:pPr>
            <a:r>
              <a:rPr lang="en-US" sz="2000" b="1" dirty="0">
                <a:solidFill>
                  <a:srgbClr val="C00000"/>
                </a:solidFill>
              </a:rPr>
              <a:t>✅ Real-World Use Cases</a:t>
            </a:r>
          </a:p>
          <a:p>
            <a:pPr marL="0" indent="0">
              <a:buNone/>
            </a:pPr>
            <a:r>
              <a:rPr lang="en-US" sz="1800" dirty="0"/>
              <a:t>Use Case	How IPSec VPN Blade Helps</a:t>
            </a:r>
          </a:p>
          <a:p>
            <a:pPr marL="0" indent="0">
              <a:buNone/>
            </a:pPr>
            <a:r>
              <a:rPr lang="en-US" sz="1800" dirty="0"/>
              <a:t>🌐 Branch office connectivity	Establishes secure site-to-site tunnels</a:t>
            </a:r>
          </a:p>
          <a:p>
            <a:pPr marL="0" indent="0">
              <a:buNone/>
            </a:pPr>
            <a:r>
              <a:rPr lang="en-US" sz="1800" dirty="0"/>
              <a:t>💻 WFH employees		Enables remote users to access internal resources</a:t>
            </a:r>
          </a:p>
          <a:p>
            <a:pPr marL="0" indent="0">
              <a:buNone/>
            </a:pPr>
            <a:r>
              <a:rPr lang="en-US" sz="1800" dirty="0"/>
              <a:t>🏢 Data center interconnection	Secures links between physical or cloud environments</a:t>
            </a:r>
          </a:p>
          <a:p>
            <a:pPr marL="0" indent="0">
              <a:buNone/>
            </a:pPr>
            <a:r>
              <a:rPr lang="en-US" sz="1800" dirty="0"/>
              <a:t>🛡️ Regulatory compliance		Encrypts sensitive data in transit</a:t>
            </a:r>
          </a:p>
          <a:p>
            <a:pPr marL="0" indent="0">
              <a:buNone/>
            </a:pPr>
            <a:endParaRPr lang="en-US" sz="2000" dirty="0"/>
          </a:p>
        </p:txBody>
      </p:sp>
    </p:spTree>
    <p:extLst>
      <p:ext uri="{BB962C8B-B14F-4D97-AF65-F5344CB8AC3E}">
        <p14:creationId xmlns:p14="http://schemas.microsoft.com/office/powerpoint/2010/main" val="3984277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FA7A6-3943-56C1-3486-6B932929D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9AF60-E9DF-3837-BFB7-6B93399FCC5C}"/>
              </a:ext>
            </a:extLst>
          </p:cNvPr>
          <p:cNvSpPr>
            <a:spLocks noGrp="1"/>
          </p:cNvSpPr>
          <p:nvPr>
            <p:ph type="title"/>
          </p:nvPr>
        </p:nvSpPr>
        <p:spPr>
          <a:xfrm>
            <a:off x="0" y="0"/>
            <a:ext cx="12192000" cy="762635"/>
          </a:xfrm>
          <a:solidFill>
            <a:schemeClr val="accent1"/>
          </a:solidFill>
        </p:spPr>
        <p:txBody>
          <a:bodyPr/>
          <a:lstStyle/>
          <a:p>
            <a:pPr algn="ctr"/>
            <a:r>
              <a:rPr lang="en-IN" b="1" dirty="0">
                <a:solidFill>
                  <a:schemeClr val="bg1"/>
                </a:solidFill>
              </a:rPr>
              <a:t>Check Point Mobile Access Software Blade</a:t>
            </a:r>
          </a:p>
        </p:txBody>
      </p:sp>
      <p:sp>
        <p:nvSpPr>
          <p:cNvPr id="3" name="Content Placeholder 2">
            <a:extLst>
              <a:ext uri="{FF2B5EF4-FFF2-40B4-BE49-F238E27FC236}">
                <a16:creationId xmlns:a16="http://schemas.microsoft.com/office/drawing/2014/main" id="{BE7EF3F7-7EA0-6126-E81B-FDA115C5813F}"/>
              </a:ext>
            </a:extLst>
          </p:cNvPr>
          <p:cNvSpPr>
            <a:spLocks noGrp="1"/>
          </p:cNvSpPr>
          <p:nvPr>
            <p:ph idx="1"/>
          </p:nvPr>
        </p:nvSpPr>
        <p:spPr>
          <a:xfrm>
            <a:off x="285134" y="1022984"/>
            <a:ext cx="11552905" cy="5733416"/>
          </a:xfrm>
        </p:spPr>
        <p:txBody>
          <a:bodyPr>
            <a:noAutofit/>
          </a:bodyPr>
          <a:lstStyle/>
          <a:p>
            <a:pPr>
              <a:buNone/>
            </a:pPr>
            <a:r>
              <a:rPr lang="en-US" sz="2000" b="1" dirty="0">
                <a:solidFill>
                  <a:srgbClr val="C00000"/>
                </a:solidFill>
              </a:rPr>
              <a:t>🛡️ Mobile Access Software Blade – Check Point Explained</a:t>
            </a:r>
          </a:p>
          <a:p>
            <a:pPr marL="0" indent="0">
              <a:buNone/>
            </a:pPr>
            <a:r>
              <a:rPr lang="en-US" sz="2000" dirty="0"/>
              <a:t>The Mobile Access Software Blade in Check Point firewalls enables secure, clientless or client-based remote access to corporate resources for mobile users, partners, and employees — from anywhere, using any device (laptop, phone, tablet).</a:t>
            </a:r>
          </a:p>
          <a:p>
            <a:pPr>
              <a:buNone/>
            </a:pPr>
            <a:r>
              <a:rPr lang="en-US" sz="2000" b="1" dirty="0">
                <a:solidFill>
                  <a:srgbClr val="C00000"/>
                </a:solidFill>
              </a:rPr>
              <a:t>🎯 Purpose</a:t>
            </a:r>
          </a:p>
          <a:p>
            <a:r>
              <a:rPr lang="en-US" sz="2000" dirty="0"/>
              <a:t>Provides </a:t>
            </a:r>
            <a:r>
              <a:rPr lang="en-US" sz="2000" dirty="0">
                <a:highlight>
                  <a:srgbClr val="FFFF00"/>
                </a:highlight>
              </a:rPr>
              <a:t>SSL VPN </a:t>
            </a:r>
            <a:r>
              <a:rPr lang="en-US" sz="2000" dirty="0"/>
              <a:t>access via </a:t>
            </a:r>
            <a:r>
              <a:rPr lang="en-US" sz="2000" dirty="0">
                <a:highlight>
                  <a:srgbClr val="FFFF00"/>
                </a:highlight>
              </a:rPr>
              <a:t>web browsers or Check Point clients</a:t>
            </a:r>
            <a:r>
              <a:rPr lang="en-US" sz="2000" dirty="0"/>
              <a:t>.</a:t>
            </a:r>
          </a:p>
          <a:p>
            <a:r>
              <a:rPr lang="en-US" sz="2000" dirty="0"/>
              <a:t>Allows remote access to email, web apps, file shares, CRM systems, intranet, and more.</a:t>
            </a:r>
          </a:p>
          <a:p>
            <a:r>
              <a:rPr lang="en-US" sz="2000" dirty="0"/>
              <a:t>Ensures access is secure, encrypted, and policy-controlled.</a:t>
            </a:r>
          </a:p>
        </p:txBody>
      </p:sp>
    </p:spTree>
    <p:extLst>
      <p:ext uri="{BB962C8B-B14F-4D97-AF65-F5344CB8AC3E}">
        <p14:creationId xmlns:p14="http://schemas.microsoft.com/office/powerpoint/2010/main" val="149453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152E8-90BB-B346-F329-4278F99EA7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E8AE1-9039-34F5-98F9-3446AE56E14A}"/>
              </a:ext>
            </a:extLst>
          </p:cNvPr>
          <p:cNvSpPr>
            <a:spLocks noGrp="1"/>
          </p:cNvSpPr>
          <p:nvPr>
            <p:ph type="title"/>
          </p:nvPr>
        </p:nvSpPr>
        <p:spPr>
          <a:xfrm>
            <a:off x="0" y="0"/>
            <a:ext cx="12192000" cy="762635"/>
          </a:xfrm>
          <a:solidFill>
            <a:schemeClr val="accent1"/>
          </a:solidFill>
        </p:spPr>
        <p:txBody>
          <a:bodyPr/>
          <a:lstStyle/>
          <a:p>
            <a:pPr algn="ctr"/>
            <a:r>
              <a:rPr lang="en-IN" b="1" dirty="0">
                <a:solidFill>
                  <a:schemeClr val="bg1"/>
                </a:solidFill>
              </a:rPr>
              <a:t>Check Point Adv Networking &amp; Clustering Blade</a:t>
            </a:r>
          </a:p>
        </p:txBody>
      </p:sp>
      <p:sp>
        <p:nvSpPr>
          <p:cNvPr id="3" name="Content Placeholder 2">
            <a:extLst>
              <a:ext uri="{FF2B5EF4-FFF2-40B4-BE49-F238E27FC236}">
                <a16:creationId xmlns:a16="http://schemas.microsoft.com/office/drawing/2014/main" id="{3DA4A126-AB04-2CD1-4054-46B73B3D9B76}"/>
              </a:ext>
            </a:extLst>
          </p:cNvPr>
          <p:cNvSpPr>
            <a:spLocks noGrp="1"/>
          </p:cNvSpPr>
          <p:nvPr>
            <p:ph idx="1"/>
          </p:nvPr>
        </p:nvSpPr>
        <p:spPr>
          <a:xfrm>
            <a:off x="294640" y="1022984"/>
            <a:ext cx="11504070" cy="5733416"/>
          </a:xfrm>
        </p:spPr>
        <p:txBody>
          <a:bodyPr>
            <a:noAutofit/>
          </a:bodyPr>
          <a:lstStyle/>
          <a:p>
            <a:pPr>
              <a:buNone/>
            </a:pPr>
            <a:r>
              <a:rPr lang="en-US" sz="2000" b="1" dirty="0">
                <a:solidFill>
                  <a:srgbClr val="C00000"/>
                </a:solidFill>
              </a:rPr>
              <a:t>🛡️ Advanced Networking &amp; Clustering (ADNC) Software Blade – Check Point Explained</a:t>
            </a:r>
          </a:p>
          <a:p>
            <a:pPr marL="0" indent="0">
              <a:buNone/>
            </a:pPr>
            <a:r>
              <a:rPr lang="en-US" sz="2000" dirty="0"/>
              <a:t>It provides high availability, scalability, and advanced networking capabilities. It ensures traffic resilience, performance tuning, and uninterrupted network security in complex or large-scale environments.</a:t>
            </a:r>
          </a:p>
          <a:p>
            <a:pPr marL="0" indent="0">
              <a:buNone/>
            </a:pPr>
            <a:r>
              <a:rPr lang="en-US" sz="2000" b="1" dirty="0">
                <a:solidFill>
                  <a:srgbClr val="FF0000"/>
                </a:solidFill>
              </a:rPr>
              <a:t>💡 Use Cases</a:t>
            </a:r>
          </a:p>
          <a:p>
            <a:pPr marL="0" indent="0">
              <a:spcBef>
                <a:spcPts val="200"/>
              </a:spcBef>
              <a:buNone/>
            </a:pPr>
            <a:r>
              <a:rPr lang="en-US" sz="2000" dirty="0"/>
              <a:t>Scenario	ADNC Helps By...</a:t>
            </a:r>
          </a:p>
          <a:p>
            <a:pPr>
              <a:spcBef>
                <a:spcPts val="200"/>
              </a:spcBef>
            </a:pPr>
            <a:r>
              <a:rPr lang="en-US" sz="2000" dirty="0"/>
              <a:t> Redundant Firewalls		</a:t>
            </a:r>
            <a:r>
              <a:rPr lang="en-US" sz="2000" dirty="0" err="1"/>
              <a:t>ClusterXL</a:t>
            </a:r>
            <a:r>
              <a:rPr lang="en-US" sz="2000" dirty="0"/>
              <a:t> ensures no downtime if a gateway fails</a:t>
            </a:r>
          </a:p>
          <a:p>
            <a:pPr>
              <a:spcBef>
                <a:spcPts val="200"/>
              </a:spcBef>
            </a:pPr>
            <a:r>
              <a:rPr lang="en-US" sz="2000" dirty="0"/>
              <a:t> Multiple Internet Links	ISP 	Redundancy provides seamless WAN failover</a:t>
            </a:r>
          </a:p>
          <a:p>
            <a:pPr>
              <a:spcBef>
                <a:spcPts val="200"/>
              </a:spcBef>
            </a:pPr>
            <a:r>
              <a:rPr lang="en-US" sz="2000" dirty="0"/>
              <a:t> L3 Enterprise Network		Advanced routing allows full OSPF/BGP integration with core routers</a:t>
            </a:r>
          </a:p>
          <a:p>
            <a:pPr>
              <a:spcBef>
                <a:spcPts val="200"/>
              </a:spcBef>
            </a:pPr>
            <a:r>
              <a:rPr lang="en-US" sz="2000" dirty="0"/>
              <a:t> Virtual Data Centers (VSX)	Supports clustering of virtual systems (with VSLS, etc.)</a:t>
            </a:r>
          </a:p>
          <a:p>
            <a:pPr>
              <a:spcBef>
                <a:spcPts val="200"/>
              </a:spcBef>
            </a:pPr>
            <a:r>
              <a:rPr lang="en-US" sz="2000" dirty="0"/>
              <a:t> VoIP/Video Streaming		Multicast routing ensures efficient distribution</a:t>
            </a:r>
          </a:p>
          <a:p>
            <a:pPr marL="0" indent="0">
              <a:spcBef>
                <a:spcPts val="200"/>
              </a:spcBef>
              <a:buNone/>
            </a:pPr>
            <a:endParaRPr lang="en-US" sz="2000" dirty="0"/>
          </a:p>
        </p:txBody>
      </p:sp>
    </p:spTree>
    <p:extLst>
      <p:ext uri="{BB962C8B-B14F-4D97-AF65-F5344CB8AC3E}">
        <p14:creationId xmlns:p14="http://schemas.microsoft.com/office/powerpoint/2010/main" val="1020661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170FC-403A-B7D4-35B5-D7626EA056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A3565-E621-F636-8A6F-2193E061742C}"/>
              </a:ext>
            </a:extLst>
          </p:cNvPr>
          <p:cNvSpPr>
            <a:spLocks noGrp="1"/>
          </p:cNvSpPr>
          <p:nvPr>
            <p:ph type="title"/>
          </p:nvPr>
        </p:nvSpPr>
        <p:spPr>
          <a:xfrm>
            <a:off x="0" y="0"/>
            <a:ext cx="12192000" cy="762635"/>
          </a:xfrm>
          <a:solidFill>
            <a:schemeClr val="accent1"/>
          </a:solidFill>
        </p:spPr>
        <p:txBody>
          <a:bodyPr/>
          <a:lstStyle/>
          <a:p>
            <a:pPr algn="ctr"/>
            <a:r>
              <a:rPr lang="en-IN" b="1" dirty="0">
                <a:solidFill>
                  <a:schemeClr val="bg1"/>
                </a:solidFill>
              </a:rPr>
              <a:t>Check Point </a:t>
            </a:r>
            <a:r>
              <a:rPr lang="en-US" b="1" dirty="0">
                <a:solidFill>
                  <a:schemeClr val="bg1"/>
                </a:solidFill>
              </a:rPr>
              <a:t>Anti-Bot Blade</a:t>
            </a:r>
            <a:endParaRPr lang="en-IN" b="1" dirty="0">
              <a:solidFill>
                <a:schemeClr val="bg1"/>
              </a:solidFill>
            </a:endParaRPr>
          </a:p>
        </p:txBody>
      </p:sp>
      <p:sp>
        <p:nvSpPr>
          <p:cNvPr id="3" name="Content Placeholder 2">
            <a:extLst>
              <a:ext uri="{FF2B5EF4-FFF2-40B4-BE49-F238E27FC236}">
                <a16:creationId xmlns:a16="http://schemas.microsoft.com/office/drawing/2014/main" id="{2FF64F93-3F77-6C55-9724-6FA0BCDEBC6C}"/>
              </a:ext>
            </a:extLst>
          </p:cNvPr>
          <p:cNvSpPr>
            <a:spLocks noGrp="1"/>
          </p:cNvSpPr>
          <p:nvPr>
            <p:ph idx="1"/>
          </p:nvPr>
        </p:nvSpPr>
        <p:spPr>
          <a:xfrm>
            <a:off x="301680" y="1112140"/>
            <a:ext cx="7658680" cy="4838360"/>
          </a:xfrm>
        </p:spPr>
        <p:txBody>
          <a:bodyPr>
            <a:noAutofit/>
          </a:bodyPr>
          <a:lstStyle/>
          <a:p>
            <a:pPr marL="0" indent="0">
              <a:buNone/>
            </a:pPr>
            <a:r>
              <a:rPr lang="en-US" sz="2000" b="1" dirty="0">
                <a:solidFill>
                  <a:srgbClr val="C00000"/>
                </a:solidFill>
              </a:rPr>
              <a:t>🛡️ What is Anti-Bot in Check Point (and in general)?</a:t>
            </a:r>
          </a:p>
          <a:p>
            <a:pPr marL="0" indent="0">
              <a:buNone/>
            </a:pPr>
            <a:r>
              <a:rPr lang="en-US" sz="1800" dirty="0"/>
              <a:t>Anti-Bot is a threat prevention feature that protects your network from devices that are infected with malware and try to communicate with Command and Control (C&amp;C) servers on the internet.</a:t>
            </a:r>
          </a:p>
          <a:p>
            <a:pPr marL="0" indent="0">
              <a:buNone/>
            </a:pPr>
            <a:r>
              <a:rPr lang="en-US" sz="2000" b="1" dirty="0">
                <a:solidFill>
                  <a:srgbClr val="C00000"/>
                </a:solidFill>
              </a:rPr>
              <a:t>🔍 Purpose of Anti-Bot</a:t>
            </a:r>
          </a:p>
          <a:p>
            <a:r>
              <a:rPr lang="en-US" sz="1800" dirty="0"/>
              <a:t>Anti-Bot detects and blocks:</a:t>
            </a:r>
          </a:p>
          <a:p>
            <a:r>
              <a:rPr lang="en-US" sz="1800" dirty="0"/>
              <a:t>Infected hosts inside your network trying to call home to an attacker's server.</a:t>
            </a:r>
          </a:p>
          <a:p>
            <a:r>
              <a:rPr lang="en-US" sz="1800" dirty="0"/>
              <a:t>Communication with botnet C&amp;C servers.</a:t>
            </a:r>
          </a:p>
          <a:p>
            <a:r>
              <a:rPr lang="en-US" sz="1800" dirty="0"/>
              <a:t>Data exfiltration attempts by malware.</a:t>
            </a:r>
          </a:p>
          <a:p>
            <a:r>
              <a:rPr lang="en-US" sz="1800" dirty="0"/>
              <a:t>Participation in DDoS attacks, spam, or other malicious activities.</a:t>
            </a:r>
          </a:p>
          <a:p>
            <a:endParaRPr lang="en-US" sz="1800" dirty="0"/>
          </a:p>
          <a:p>
            <a:pPr marL="0" indent="0">
              <a:buNone/>
            </a:pPr>
            <a:r>
              <a:rPr lang="en-US" sz="1800" dirty="0"/>
              <a:t>🦠 1. Preventing Botnet Infections in Corporate Networks</a:t>
            </a:r>
          </a:p>
          <a:p>
            <a:pPr marL="0" indent="0">
              <a:buNone/>
            </a:pPr>
            <a:r>
              <a:rPr lang="en-US" sz="1800" dirty="0"/>
              <a:t>Scenario: An employee unknowingly installs a malicious PDF from an email</a:t>
            </a:r>
          </a:p>
        </p:txBody>
      </p:sp>
      <p:sp>
        <p:nvSpPr>
          <p:cNvPr id="7" name="Rectangle 6">
            <a:extLst>
              <a:ext uri="{FF2B5EF4-FFF2-40B4-BE49-F238E27FC236}">
                <a16:creationId xmlns:a16="http://schemas.microsoft.com/office/drawing/2014/main" id="{C0922E8C-2CA3-CBB6-4E32-0F6908942241}"/>
              </a:ext>
            </a:extLst>
          </p:cNvPr>
          <p:cNvSpPr/>
          <p:nvPr/>
        </p:nvSpPr>
        <p:spPr>
          <a:xfrm>
            <a:off x="9235440" y="4890136"/>
            <a:ext cx="98552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SW</a:t>
            </a:r>
            <a:endParaRPr lang="en-IN" dirty="0"/>
          </a:p>
        </p:txBody>
      </p:sp>
      <p:sp>
        <p:nvSpPr>
          <p:cNvPr id="8" name="Rectangle 7">
            <a:extLst>
              <a:ext uri="{FF2B5EF4-FFF2-40B4-BE49-F238E27FC236}">
                <a16:creationId xmlns:a16="http://schemas.microsoft.com/office/drawing/2014/main" id="{E2680B4E-300B-32C1-04E9-74E9BD7D8063}"/>
              </a:ext>
            </a:extLst>
          </p:cNvPr>
          <p:cNvSpPr/>
          <p:nvPr/>
        </p:nvSpPr>
        <p:spPr>
          <a:xfrm>
            <a:off x="11084560" y="5438776"/>
            <a:ext cx="508000" cy="396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p4</a:t>
            </a:r>
            <a:endParaRPr lang="en-IN" dirty="0"/>
          </a:p>
        </p:txBody>
      </p:sp>
      <p:sp>
        <p:nvSpPr>
          <p:cNvPr id="12" name="Rectangle 11">
            <a:extLst>
              <a:ext uri="{FF2B5EF4-FFF2-40B4-BE49-F238E27FC236}">
                <a16:creationId xmlns:a16="http://schemas.microsoft.com/office/drawing/2014/main" id="{DC85012F-F5A4-D93D-34EC-76989FC6576E}"/>
              </a:ext>
            </a:extLst>
          </p:cNvPr>
          <p:cNvSpPr/>
          <p:nvPr/>
        </p:nvSpPr>
        <p:spPr>
          <a:xfrm>
            <a:off x="10220960" y="6243797"/>
            <a:ext cx="487680" cy="3267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endParaRPr lang="en-IN" dirty="0"/>
          </a:p>
        </p:txBody>
      </p:sp>
      <p:sp>
        <p:nvSpPr>
          <p:cNvPr id="13" name="Rectangle 12">
            <a:extLst>
              <a:ext uri="{FF2B5EF4-FFF2-40B4-BE49-F238E27FC236}">
                <a16:creationId xmlns:a16="http://schemas.microsoft.com/office/drawing/2014/main" id="{CC28EB10-BCF1-4364-56FC-8A2B40DEC127}"/>
              </a:ext>
            </a:extLst>
          </p:cNvPr>
          <p:cNvSpPr/>
          <p:nvPr/>
        </p:nvSpPr>
        <p:spPr>
          <a:xfrm>
            <a:off x="8869680" y="6212523"/>
            <a:ext cx="487680" cy="3267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endParaRPr lang="en-IN" dirty="0"/>
          </a:p>
        </p:txBody>
      </p:sp>
      <p:sp>
        <p:nvSpPr>
          <p:cNvPr id="14" name="Rectangle 13">
            <a:extLst>
              <a:ext uri="{FF2B5EF4-FFF2-40B4-BE49-F238E27FC236}">
                <a16:creationId xmlns:a16="http://schemas.microsoft.com/office/drawing/2014/main" id="{52F4D6FE-1595-22D0-A4DD-D2094CBFBAC4}"/>
              </a:ext>
            </a:extLst>
          </p:cNvPr>
          <p:cNvSpPr/>
          <p:nvPr/>
        </p:nvSpPr>
        <p:spPr>
          <a:xfrm>
            <a:off x="7721600" y="5438776"/>
            <a:ext cx="508000" cy="396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p1</a:t>
            </a:r>
            <a:endParaRPr lang="en-IN" dirty="0"/>
          </a:p>
        </p:txBody>
      </p:sp>
      <p:sp>
        <p:nvSpPr>
          <p:cNvPr id="15" name="Rectangle 14">
            <a:extLst>
              <a:ext uri="{FF2B5EF4-FFF2-40B4-BE49-F238E27FC236}">
                <a16:creationId xmlns:a16="http://schemas.microsoft.com/office/drawing/2014/main" id="{DF71AC14-B237-01B4-E12D-8013897D7BC7}"/>
              </a:ext>
            </a:extLst>
          </p:cNvPr>
          <p:cNvSpPr/>
          <p:nvPr/>
        </p:nvSpPr>
        <p:spPr>
          <a:xfrm>
            <a:off x="9235440" y="2661919"/>
            <a:ext cx="985520" cy="1230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firewall</a:t>
            </a:r>
            <a:endParaRPr lang="en-IN" b="1" dirty="0"/>
          </a:p>
        </p:txBody>
      </p:sp>
      <p:sp>
        <p:nvSpPr>
          <p:cNvPr id="16" name="TextBox 15">
            <a:extLst>
              <a:ext uri="{FF2B5EF4-FFF2-40B4-BE49-F238E27FC236}">
                <a16:creationId xmlns:a16="http://schemas.microsoft.com/office/drawing/2014/main" id="{F8F51785-1907-C5F7-0060-210AB4BE097C}"/>
              </a:ext>
            </a:extLst>
          </p:cNvPr>
          <p:cNvSpPr txBox="1"/>
          <p:nvPr/>
        </p:nvSpPr>
        <p:spPr>
          <a:xfrm>
            <a:off x="11003280" y="5835016"/>
            <a:ext cx="1056640" cy="369332"/>
          </a:xfrm>
          <a:prstGeom prst="rect">
            <a:avLst/>
          </a:prstGeom>
          <a:noFill/>
        </p:spPr>
        <p:txBody>
          <a:bodyPr wrap="square" rtlCol="0">
            <a:spAutoFit/>
          </a:bodyPr>
          <a:lstStyle/>
          <a:p>
            <a:r>
              <a:rPr lang="en-US" dirty="0"/>
              <a:t>Infected</a:t>
            </a:r>
            <a:endParaRPr lang="en-IN" dirty="0"/>
          </a:p>
        </p:txBody>
      </p:sp>
      <p:sp>
        <p:nvSpPr>
          <p:cNvPr id="17" name="Rectangle 16">
            <a:extLst>
              <a:ext uri="{FF2B5EF4-FFF2-40B4-BE49-F238E27FC236}">
                <a16:creationId xmlns:a16="http://schemas.microsoft.com/office/drawing/2014/main" id="{680A88AA-2A94-DF8E-586C-891A6433F05F}"/>
              </a:ext>
            </a:extLst>
          </p:cNvPr>
          <p:cNvSpPr/>
          <p:nvPr/>
        </p:nvSpPr>
        <p:spPr>
          <a:xfrm>
            <a:off x="10891520" y="1442720"/>
            <a:ext cx="939800" cy="10323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Hacker</a:t>
            </a:r>
          </a:p>
          <a:p>
            <a:pPr algn="ctr"/>
            <a:r>
              <a:rPr lang="en-US" b="1" dirty="0"/>
              <a:t>Server</a:t>
            </a:r>
            <a:endParaRPr lang="en-IN" b="1" dirty="0"/>
          </a:p>
        </p:txBody>
      </p:sp>
      <p:cxnSp>
        <p:nvCxnSpPr>
          <p:cNvPr id="19" name="Straight Connector 18">
            <a:extLst>
              <a:ext uri="{FF2B5EF4-FFF2-40B4-BE49-F238E27FC236}">
                <a16:creationId xmlns:a16="http://schemas.microsoft.com/office/drawing/2014/main" id="{F840E042-2B0F-CCC6-ECF2-11B25FF0A5D6}"/>
              </a:ext>
            </a:extLst>
          </p:cNvPr>
          <p:cNvCxnSpPr/>
          <p:nvPr/>
        </p:nvCxnSpPr>
        <p:spPr>
          <a:xfrm>
            <a:off x="8229600" y="5438776"/>
            <a:ext cx="100584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9612AD80-8C9F-C511-BEC3-9820B1A5698B}"/>
              </a:ext>
            </a:extLst>
          </p:cNvPr>
          <p:cNvCxnSpPr>
            <a:cxnSpLocks/>
            <a:stCxn id="13" idx="0"/>
            <a:endCxn id="7" idx="2"/>
          </p:cNvCxnSpPr>
          <p:nvPr/>
        </p:nvCxnSpPr>
        <p:spPr>
          <a:xfrm flipV="1">
            <a:off x="9113520" y="5438776"/>
            <a:ext cx="614680" cy="773747"/>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BC75AFEE-5D81-42A6-85F9-265CF770C27D}"/>
              </a:ext>
            </a:extLst>
          </p:cNvPr>
          <p:cNvCxnSpPr>
            <a:cxnSpLocks/>
            <a:stCxn id="12" idx="0"/>
            <a:endCxn id="7" idx="2"/>
          </p:cNvCxnSpPr>
          <p:nvPr/>
        </p:nvCxnSpPr>
        <p:spPr>
          <a:xfrm flipH="1" flipV="1">
            <a:off x="9728200" y="5438776"/>
            <a:ext cx="736600" cy="805021"/>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FCCC8F5D-703A-B86B-B009-894FDC92F1ED}"/>
              </a:ext>
            </a:extLst>
          </p:cNvPr>
          <p:cNvCxnSpPr>
            <a:cxnSpLocks/>
            <a:stCxn id="8" idx="0"/>
          </p:cNvCxnSpPr>
          <p:nvPr/>
        </p:nvCxnSpPr>
        <p:spPr>
          <a:xfrm flipH="1">
            <a:off x="10220960" y="5438776"/>
            <a:ext cx="1117600"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056B307A-4698-C0F6-4EFE-495CD3516580}"/>
              </a:ext>
            </a:extLst>
          </p:cNvPr>
          <p:cNvCxnSpPr>
            <a:cxnSpLocks/>
            <a:stCxn id="7" idx="0"/>
            <a:endCxn id="15" idx="2"/>
          </p:cNvCxnSpPr>
          <p:nvPr/>
        </p:nvCxnSpPr>
        <p:spPr>
          <a:xfrm flipV="1">
            <a:off x="9728200" y="3892868"/>
            <a:ext cx="0" cy="997268"/>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1B388AEF-413D-6D3D-7050-3EA640CFC553}"/>
              </a:ext>
            </a:extLst>
          </p:cNvPr>
          <p:cNvCxnSpPr>
            <a:stCxn id="15" idx="0"/>
            <a:endCxn id="17" idx="1"/>
          </p:cNvCxnSpPr>
          <p:nvPr/>
        </p:nvCxnSpPr>
        <p:spPr>
          <a:xfrm flipV="1">
            <a:off x="9728200" y="1958895"/>
            <a:ext cx="1163320" cy="703024"/>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1" name="Ink 40">
                <a:extLst>
                  <a:ext uri="{FF2B5EF4-FFF2-40B4-BE49-F238E27FC236}">
                    <a16:creationId xmlns:a16="http://schemas.microsoft.com/office/drawing/2014/main" id="{0C51269E-3E98-E1B9-1FB5-2E424588E95D}"/>
                  </a:ext>
                </a:extLst>
              </p14:cNvPr>
              <p14:cNvContentPartPr/>
              <p14:nvPr/>
            </p14:nvContentPartPr>
            <p14:xfrm>
              <a:off x="10657520" y="2875040"/>
              <a:ext cx="244440" cy="245160"/>
            </p14:xfrm>
          </p:contentPart>
        </mc:Choice>
        <mc:Fallback xmlns="">
          <p:pic>
            <p:nvPicPr>
              <p:cNvPr id="41" name="Ink 40">
                <a:extLst>
                  <a:ext uri="{FF2B5EF4-FFF2-40B4-BE49-F238E27FC236}">
                    <a16:creationId xmlns:a16="http://schemas.microsoft.com/office/drawing/2014/main" id="{0C51269E-3E98-E1B9-1FB5-2E424588E95D}"/>
                  </a:ext>
                </a:extLst>
              </p:cNvPr>
              <p:cNvPicPr/>
              <p:nvPr/>
            </p:nvPicPr>
            <p:blipFill>
              <a:blip r:embed="rId3"/>
              <a:stretch>
                <a:fillRect/>
              </a:stretch>
            </p:blipFill>
            <p:spPr>
              <a:xfrm>
                <a:off x="10648520" y="2866053"/>
                <a:ext cx="262080" cy="262774"/>
              </a:xfrm>
              <a:prstGeom prst="rect">
                <a:avLst/>
              </a:prstGeom>
            </p:spPr>
          </p:pic>
        </mc:Fallback>
      </mc:AlternateContent>
      <p:grpSp>
        <p:nvGrpSpPr>
          <p:cNvPr id="55" name="Group 54">
            <a:extLst>
              <a:ext uri="{FF2B5EF4-FFF2-40B4-BE49-F238E27FC236}">
                <a16:creationId xmlns:a16="http://schemas.microsoft.com/office/drawing/2014/main" id="{00C020B1-B04C-79F7-4230-6009AC9EF0DF}"/>
              </a:ext>
            </a:extLst>
          </p:cNvPr>
          <p:cNvGrpSpPr/>
          <p:nvPr/>
        </p:nvGrpSpPr>
        <p:grpSpPr>
          <a:xfrm>
            <a:off x="9933560" y="2301560"/>
            <a:ext cx="2572560" cy="3012120"/>
            <a:chOff x="9933560" y="2301560"/>
            <a:chExt cx="2572560" cy="3012120"/>
          </a:xfrm>
        </p:grpSpPr>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0A2545A7-C0D8-05CD-2560-EFE4CDE0E871}"/>
                    </a:ext>
                  </a:extLst>
                </p14:cNvPr>
                <p14:cNvContentPartPr/>
                <p14:nvPr/>
              </p14:nvContentPartPr>
              <p14:xfrm>
                <a:off x="9933560" y="3164480"/>
                <a:ext cx="1405080" cy="2149200"/>
              </p14:xfrm>
            </p:contentPart>
          </mc:Choice>
          <mc:Fallback xmlns="">
            <p:pic>
              <p:nvPicPr>
                <p:cNvPr id="35" name="Ink 34">
                  <a:extLst>
                    <a:ext uri="{FF2B5EF4-FFF2-40B4-BE49-F238E27FC236}">
                      <a16:creationId xmlns:a16="http://schemas.microsoft.com/office/drawing/2014/main" id="{0A2545A7-C0D8-05CD-2560-EFE4CDE0E871}"/>
                    </a:ext>
                  </a:extLst>
                </p:cNvPr>
                <p:cNvPicPr/>
                <p:nvPr/>
              </p:nvPicPr>
              <p:blipFill>
                <a:blip r:embed="rId5"/>
                <a:stretch>
                  <a:fillRect/>
                </a:stretch>
              </p:blipFill>
              <p:spPr>
                <a:xfrm>
                  <a:off x="9924560" y="3155482"/>
                  <a:ext cx="1422720" cy="216683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4DD333F4-FC8C-8E51-4370-4D1DF89C044A}"/>
                    </a:ext>
                  </a:extLst>
                </p14:cNvPr>
                <p14:cNvContentPartPr/>
                <p14:nvPr/>
              </p14:nvContentPartPr>
              <p14:xfrm>
                <a:off x="10211480" y="2905280"/>
                <a:ext cx="334800" cy="212040"/>
              </p14:xfrm>
            </p:contentPart>
          </mc:Choice>
          <mc:Fallback xmlns="">
            <p:pic>
              <p:nvPicPr>
                <p:cNvPr id="36" name="Ink 35">
                  <a:extLst>
                    <a:ext uri="{FF2B5EF4-FFF2-40B4-BE49-F238E27FC236}">
                      <a16:creationId xmlns:a16="http://schemas.microsoft.com/office/drawing/2014/main" id="{4DD333F4-FC8C-8E51-4370-4D1DF89C044A}"/>
                    </a:ext>
                  </a:extLst>
                </p:cNvPr>
                <p:cNvPicPr/>
                <p:nvPr/>
              </p:nvPicPr>
              <p:blipFill>
                <a:blip r:embed="rId7"/>
                <a:stretch>
                  <a:fillRect/>
                </a:stretch>
              </p:blipFill>
              <p:spPr>
                <a:xfrm>
                  <a:off x="10202480" y="2896280"/>
                  <a:ext cx="3524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7">
                  <a:extLst>
                    <a:ext uri="{FF2B5EF4-FFF2-40B4-BE49-F238E27FC236}">
                      <a16:creationId xmlns:a16="http://schemas.microsoft.com/office/drawing/2014/main" id="{0DE049E2-1D5F-7BED-62B9-EDE2805AEC82}"/>
                    </a:ext>
                  </a:extLst>
                </p14:cNvPr>
                <p14:cNvContentPartPr/>
                <p14:nvPr/>
              </p14:nvContentPartPr>
              <p14:xfrm>
                <a:off x="10220840" y="2925800"/>
                <a:ext cx="600120" cy="465840"/>
              </p14:xfrm>
            </p:contentPart>
          </mc:Choice>
          <mc:Fallback xmlns="">
            <p:pic>
              <p:nvPicPr>
                <p:cNvPr id="38" name="Ink 37">
                  <a:extLst>
                    <a:ext uri="{FF2B5EF4-FFF2-40B4-BE49-F238E27FC236}">
                      <a16:creationId xmlns:a16="http://schemas.microsoft.com/office/drawing/2014/main" id="{0DE049E2-1D5F-7BED-62B9-EDE2805AEC82}"/>
                    </a:ext>
                  </a:extLst>
                </p:cNvPr>
                <p:cNvPicPr/>
                <p:nvPr/>
              </p:nvPicPr>
              <p:blipFill>
                <a:blip r:embed="rId9"/>
                <a:stretch>
                  <a:fillRect/>
                </a:stretch>
              </p:blipFill>
              <p:spPr>
                <a:xfrm>
                  <a:off x="10211845" y="2916793"/>
                  <a:ext cx="617749" cy="48349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9" name="Ink 38">
                  <a:extLst>
                    <a:ext uri="{FF2B5EF4-FFF2-40B4-BE49-F238E27FC236}">
                      <a16:creationId xmlns:a16="http://schemas.microsoft.com/office/drawing/2014/main" id="{1B39D6C2-3C28-AD11-8255-1ECCF2E228ED}"/>
                    </a:ext>
                  </a:extLst>
                </p14:cNvPr>
                <p14:cNvContentPartPr/>
                <p14:nvPr/>
              </p14:nvContentPartPr>
              <p14:xfrm>
                <a:off x="10372760" y="2301560"/>
                <a:ext cx="541440" cy="543240"/>
              </p14:xfrm>
            </p:contentPart>
          </mc:Choice>
          <mc:Fallback xmlns="">
            <p:pic>
              <p:nvPicPr>
                <p:cNvPr id="39" name="Ink 38">
                  <a:extLst>
                    <a:ext uri="{FF2B5EF4-FFF2-40B4-BE49-F238E27FC236}">
                      <a16:creationId xmlns:a16="http://schemas.microsoft.com/office/drawing/2014/main" id="{1B39D6C2-3C28-AD11-8255-1ECCF2E228ED}"/>
                    </a:ext>
                  </a:extLst>
                </p:cNvPr>
                <p:cNvPicPr/>
                <p:nvPr/>
              </p:nvPicPr>
              <p:blipFill>
                <a:blip r:embed="rId11"/>
                <a:stretch>
                  <a:fillRect/>
                </a:stretch>
              </p:blipFill>
              <p:spPr>
                <a:xfrm>
                  <a:off x="10363760" y="2292560"/>
                  <a:ext cx="55908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id="{A0FC3F1C-372A-6A6A-33DE-C6F91A15B438}"/>
                    </a:ext>
                  </a:extLst>
                </p14:cNvPr>
                <p14:cNvContentPartPr/>
                <p14:nvPr/>
              </p14:nvContentPartPr>
              <p14:xfrm>
                <a:off x="10943360" y="2780720"/>
                <a:ext cx="397080" cy="370080"/>
              </p14:xfrm>
            </p:contentPart>
          </mc:Choice>
          <mc:Fallback xmlns="">
            <p:pic>
              <p:nvPicPr>
                <p:cNvPr id="42" name="Ink 41">
                  <a:extLst>
                    <a:ext uri="{FF2B5EF4-FFF2-40B4-BE49-F238E27FC236}">
                      <a16:creationId xmlns:a16="http://schemas.microsoft.com/office/drawing/2014/main" id="{A0FC3F1C-372A-6A6A-33DE-C6F91A15B438}"/>
                    </a:ext>
                  </a:extLst>
                </p:cNvPr>
                <p:cNvPicPr/>
                <p:nvPr/>
              </p:nvPicPr>
              <p:blipFill>
                <a:blip r:embed="rId13"/>
                <a:stretch>
                  <a:fillRect/>
                </a:stretch>
              </p:blipFill>
              <p:spPr>
                <a:xfrm>
                  <a:off x="10934360" y="2771711"/>
                  <a:ext cx="414720" cy="38773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63A0F6E2-9906-B417-6FD8-BA15F629F6C4}"/>
                    </a:ext>
                  </a:extLst>
                </p14:cNvPr>
                <p14:cNvContentPartPr/>
                <p14:nvPr/>
              </p14:nvContentPartPr>
              <p14:xfrm>
                <a:off x="11368520" y="2905280"/>
                <a:ext cx="11520" cy="213480"/>
              </p14:xfrm>
            </p:contentPart>
          </mc:Choice>
          <mc:Fallback xmlns="">
            <p:pic>
              <p:nvPicPr>
                <p:cNvPr id="45" name="Ink 44">
                  <a:extLst>
                    <a:ext uri="{FF2B5EF4-FFF2-40B4-BE49-F238E27FC236}">
                      <a16:creationId xmlns:a16="http://schemas.microsoft.com/office/drawing/2014/main" id="{63A0F6E2-9906-B417-6FD8-BA15F629F6C4}"/>
                    </a:ext>
                  </a:extLst>
                </p:cNvPr>
                <p:cNvPicPr/>
                <p:nvPr/>
              </p:nvPicPr>
              <p:blipFill>
                <a:blip r:embed="rId15"/>
                <a:stretch>
                  <a:fillRect/>
                </a:stretch>
              </p:blipFill>
              <p:spPr>
                <a:xfrm>
                  <a:off x="11359520" y="2896280"/>
                  <a:ext cx="29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2CD6EA56-30EA-1E39-30B5-CF43FA22CDB8}"/>
                    </a:ext>
                  </a:extLst>
                </p14:cNvPr>
                <p14:cNvContentPartPr/>
                <p14:nvPr/>
              </p14:nvContentPartPr>
              <p14:xfrm>
                <a:off x="11420360" y="2822120"/>
                <a:ext cx="364320" cy="288360"/>
              </p14:xfrm>
            </p:contentPart>
          </mc:Choice>
          <mc:Fallback xmlns="">
            <p:pic>
              <p:nvPicPr>
                <p:cNvPr id="46" name="Ink 45">
                  <a:extLst>
                    <a:ext uri="{FF2B5EF4-FFF2-40B4-BE49-F238E27FC236}">
                      <a16:creationId xmlns:a16="http://schemas.microsoft.com/office/drawing/2014/main" id="{2CD6EA56-30EA-1E39-30B5-CF43FA22CDB8}"/>
                    </a:ext>
                  </a:extLst>
                </p:cNvPr>
                <p:cNvPicPr/>
                <p:nvPr/>
              </p:nvPicPr>
              <p:blipFill>
                <a:blip r:embed="rId17"/>
                <a:stretch>
                  <a:fillRect/>
                </a:stretch>
              </p:blipFill>
              <p:spPr>
                <a:xfrm>
                  <a:off x="11411360" y="2813120"/>
                  <a:ext cx="3819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71D1A533-7240-F417-977B-5464E4E9A243}"/>
                    </a:ext>
                  </a:extLst>
                </p14:cNvPr>
                <p14:cNvContentPartPr/>
                <p14:nvPr/>
              </p14:nvContentPartPr>
              <p14:xfrm>
                <a:off x="11031200" y="3240800"/>
                <a:ext cx="191160" cy="511560"/>
              </p14:xfrm>
            </p:contentPart>
          </mc:Choice>
          <mc:Fallback xmlns="">
            <p:pic>
              <p:nvPicPr>
                <p:cNvPr id="48" name="Ink 47">
                  <a:extLst>
                    <a:ext uri="{FF2B5EF4-FFF2-40B4-BE49-F238E27FC236}">
                      <a16:creationId xmlns:a16="http://schemas.microsoft.com/office/drawing/2014/main" id="{71D1A533-7240-F417-977B-5464E4E9A243}"/>
                    </a:ext>
                  </a:extLst>
                </p:cNvPr>
                <p:cNvPicPr/>
                <p:nvPr/>
              </p:nvPicPr>
              <p:blipFill>
                <a:blip r:embed="rId19"/>
                <a:stretch>
                  <a:fillRect/>
                </a:stretch>
              </p:blipFill>
              <p:spPr>
                <a:xfrm>
                  <a:off x="11022200" y="3231800"/>
                  <a:ext cx="20880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02F453BB-A421-BECB-D6E2-2BD36370395E}"/>
                    </a:ext>
                  </a:extLst>
                </p14:cNvPr>
                <p14:cNvContentPartPr/>
                <p14:nvPr/>
              </p14:nvContentPartPr>
              <p14:xfrm>
                <a:off x="10901600" y="3413600"/>
                <a:ext cx="396720" cy="360"/>
              </p14:xfrm>
            </p:contentPart>
          </mc:Choice>
          <mc:Fallback xmlns="">
            <p:pic>
              <p:nvPicPr>
                <p:cNvPr id="49" name="Ink 48">
                  <a:extLst>
                    <a:ext uri="{FF2B5EF4-FFF2-40B4-BE49-F238E27FC236}">
                      <a16:creationId xmlns:a16="http://schemas.microsoft.com/office/drawing/2014/main" id="{02F453BB-A421-BECB-D6E2-2BD36370395E}"/>
                    </a:ext>
                  </a:extLst>
                </p:cNvPr>
                <p:cNvPicPr/>
                <p:nvPr/>
              </p:nvPicPr>
              <p:blipFill>
                <a:blip r:embed="rId21"/>
                <a:stretch>
                  <a:fillRect/>
                </a:stretch>
              </p:blipFill>
              <p:spPr>
                <a:xfrm>
                  <a:off x="10892600" y="3404600"/>
                  <a:ext cx="414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E254CDF6-E1CE-6AFE-0AA5-AED7D80DE4AD}"/>
                    </a:ext>
                  </a:extLst>
                </p14:cNvPr>
                <p14:cNvContentPartPr/>
                <p14:nvPr/>
              </p14:nvContentPartPr>
              <p14:xfrm>
                <a:off x="11307320" y="3413600"/>
                <a:ext cx="360" cy="360"/>
              </p14:xfrm>
            </p:contentPart>
          </mc:Choice>
          <mc:Fallback xmlns="">
            <p:pic>
              <p:nvPicPr>
                <p:cNvPr id="50" name="Ink 49">
                  <a:extLst>
                    <a:ext uri="{FF2B5EF4-FFF2-40B4-BE49-F238E27FC236}">
                      <a16:creationId xmlns:a16="http://schemas.microsoft.com/office/drawing/2014/main" id="{E254CDF6-E1CE-6AFE-0AA5-AED7D80DE4AD}"/>
                    </a:ext>
                  </a:extLst>
                </p:cNvPr>
                <p:cNvPicPr/>
                <p:nvPr/>
              </p:nvPicPr>
              <p:blipFill>
                <a:blip r:embed="rId23"/>
                <a:stretch>
                  <a:fillRect/>
                </a:stretch>
              </p:blipFill>
              <p:spPr>
                <a:xfrm>
                  <a:off x="11298320" y="3404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id="{67F4BB7B-EF16-CAC4-2C53-DC9335908267}"/>
                    </a:ext>
                  </a:extLst>
                </p14:cNvPr>
                <p14:cNvContentPartPr/>
                <p14:nvPr/>
              </p14:nvContentPartPr>
              <p14:xfrm>
                <a:off x="11256560" y="3413600"/>
                <a:ext cx="154080" cy="235440"/>
              </p14:xfrm>
            </p:contentPart>
          </mc:Choice>
          <mc:Fallback xmlns="">
            <p:pic>
              <p:nvPicPr>
                <p:cNvPr id="51" name="Ink 50">
                  <a:extLst>
                    <a:ext uri="{FF2B5EF4-FFF2-40B4-BE49-F238E27FC236}">
                      <a16:creationId xmlns:a16="http://schemas.microsoft.com/office/drawing/2014/main" id="{67F4BB7B-EF16-CAC4-2C53-DC9335908267}"/>
                    </a:ext>
                  </a:extLst>
                </p:cNvPr>
                <p:cNvPicPr/>
                <p:nvPr/>
              </p:nvPicPr>
              <p:blipFill>
                <a:blip r:embed="rId25"/>
                <a:stretch>
                  <a:fillRect/>
                </a:stretch>
              </p:blipFill>
              <p:spPr>
                <a:xfrm>
                  <a:off x="11247560" y="3404614"/>
                  <a:ext cx="171720" cy="25305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3" name="Ink 52">
                  <a:extLst>
                    <a:ext uri="{FF2B5EF4-FFF2-40B4-BE49-F238E27FC236}">
                      <a16:creationId xmlns:a16="http://schemas.microsoft.com/office/drawing/2014/main" id="{D9B3C744-883D-AD7E-7B76-F9D1A282D463}"/>
                    </a:ext>
                  </a:extLst>
                </p14:cNvPr>
                <p14:cNvContentPartPr/>
                <p14:nvPr/>
              </p14:nvContentPartPr>
              <p14:xfrm>
                <a:off x="10716200" y="3830840"/>
                <a:ext cx="1651680" cy="437400"/>
              </p14:xfrm>
            </p:contentPart>
          </mc:Choice>
          <mc:Fallback xmlns="">
            <p:pic>
              <p:nvPicPr>
                <p:cNvPr id="53" name="Ink 52">
                  <a:extLst>
                    <a:ext uri="{FF2B5EF4-FFF2-40B4-BE49-F238E27FC236}">
                      <a16:creationId xmlns:a16="http://schemas.microsoft.com/office/drawing/2014/main" id="{D9B3C744-883D-AD7E-7B76-F9D1A282D463}"/>
                    </a:ext>
                  </a:extLst>
                </p:cNvPr>
                <p:cNvPicPr/>
                <p:nvPr/>
              </p:nvPicPr>
              <p:blipFill>
                <a:blip r:embed="rId27"/>
                <a:stretch>
                  <a:fillRect/>
                </a:stretch>
              </p:blipFill>
              <p:spPr>
                <a:xfrm>
                  <a:off x="10707200" y="3821840"/>
                  <a:ext cx="166932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4" name="Ink 53">
                  <a:extLst>
                    <a:ext uri="{FF2B5EF4-FFF2-40B4-BE49-F238E27FC236}">
                      <a16:creationId xmlns:a16="http://schemas.microsoft.com/office/drawing/2014/main" id="{BD17AA42-CAEC-0B21-C05E-0726E908A827}"/>
                    </a:ext>
                  </a:extLst>
                </p14:cNvPr>
                <p14:cNvContentPartPr/>
                <p14:nvPr/>
              </p14:nvContentPartPr>
              <p14:xfrm>
                <a:off x="12039200" y="3890960"/>
                <a:ext cx="466920" cy="360"/>
              </p14:xfrm>
            </p:contentPart>
          </mc:Choice>
          <mc:Fallback xmlns="">
            <p:pic>
              <p:nvPicPr>
                <p:cNvPr id="54" name="Ink 53">
                  <a:extLst>
                    <a:ext uri="{FF2B5EF4-FFF2-40B4-BE49-F238E27FC236}">
                      <a16:creationId xmlns:a16="http://schemas.microsoft.com/office/drawing/2014/main" id="{BD17AA42-CAEC-0B21-C05E-0726E908A827}"/>
                    </a:ext>
                  </a:extLst>
                </p:cNvPr>
                <p:cNvPicPr/>
                <p:nvPr/>
              </p:nvPicPr>
              <p:blipFill>
                <a:blip r:embed="rId29"/>
                <a:stretch>
                  <a:fillRect/>
                </a:stretch>
              </p:blipFill>
              <p:spPr>
                <a:xfrm>
                  <a:off x="12030200" y="3881960"/>
                  <a:ext cx="484560" cy="18000"/>
                </a:xfrm>
                <a:prstGeom prst="rect">
                  <a:avLst/>
                </a:prstGeom>
              </p:spPr>
            </p:pic>
          </mc:Fallback>
        </mc:AlternateContent>
      </p:grpSp>
    </p:spTree>
    <p:extLst>
      <p:ext uri="{BB962C8B-B14F-4D97-AF65-F5344CB8AC3E}">
        <p14:creationId xmlns:p14="http://schemas.microsoft.com/office/powerpoint/2010/main" val="50818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DA862-D903-E9AD-278C-835E4BD70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0F2B2-ECBD-8903-9E80-4E5F616DBABF}"/>
              </a:ext>
            </a:extLst>
          </p:cNvPr>
          <p:cNvSpPr>
            <a:spLocks noGrp="1"/>
          </p:cNvSpPr>
          <p:nvPr>
            <p:ph type="title"/>
          </p:nvPr>
        </p:nvSpPr>
        <p:spPr>
          <a:xfrm>
            <a:off x="0" y="0"/>
            <a:ext cx="12192000" cy="762635"/>
          </a:xfrm>
          <a:solidFill>
            <a:schemeClr val="accent1"/>
          </a:solidFill>
        </p:spPr>
        <p:txBody>
          <a:bodyPr/>
          <a:lstStyle/>
          <a:p>
            <a:pPr algn="ctr"/>
            <a:r>
              <a:rPr lang="en-IN" b="1" dirty="0">
                <a:solidFill>
                  <a:schemeClr val="bg1"/>
                </a:solidFill>
              </a:rPr>
              <a:t>Check Point </a:t>
            </a:r>
            <a:r>
              <a:rPr lang="en-US" b="1" dirty="0">
                <a:solidFill>
                  <a:schemeClr val="bg1"/>
                </a:solidFill>
              </a:rPr>
              <a:t>Anti-Virus Blade</a:t>
            </a:r>
            <a:endParaRPr lang="en-IN" b="1" dirty="0">
              <a:solidFill>
                <a:schemeClr val="bg1"/>
              </a:solidFill>
            </a:endParaRPr>
          </a:p>
        </p:txBody>
      </p:sp>
      <p:sp>
        <p:nvSpPr>
          <p:cNvPr id="3" name="Content Placeholder 2">
            <a:extLst>
              <a:ext uri="{FF2B5EF4-FFF2-40B4-BE49-F238E27FC236}">
                <a16:creationId xmlns:a16="http://schemas.microsoft.com/office/drawing/2014/main" id="{8DAA67EB-FFBD-C445-528B-CB9EFF131790}"/>
              </a:ext>
            </a:extLst>
          </p:cNvPr>
          <p:cNvSpPr>
            <a:spLocks noGrp="1"/>
          </p:cNvSpPr>
          <p:nvPr>
            <p:ph idx="1"/>
          </p:nvPr>
        </p:nvSpPr>
        <p:spPr>
          <a:xfrm>
            <a:off x="329673" y="1046333"/>
            <a:ext cx="11528030" cy="4838360"/>
          </a:xfrm>
        </p:spPr>
        <p:txBody>
          <a:bodyPr>
            <a:noAutofit/>
          </a:bodyPr>
          <a:lstStyle/>
          <a:p>
            <a:pPr marL="0" indent="0">
              <a:buNone/>
            </a:pPr>
            <a:r>
              <a:rPr lang="en-US" sz="2000" b="1" dirty="0">
                <a:solidFill>
                  <a:srgbClr val="FF0000"/>
                </a:solidFill>
              </a:rPr>
              <a:t>🛡️ Antivirus Software Blade – Check Point Explained</a:t>
            </a:r>
          </a:p>
          <a:p>
            <a:pPr marL="0" indent="0">
              <a:buNone/>
            </a:pPr>
            <a:r>
              <a:rPr lang="en-US" sz="2000" dirty="0"/>
              <a:t>The Antivirus Software Blade is a core threat prevention feature in Check Point firewalls. </a:t>
            </a:r>
            <a:br>
              <a:rPr lang="en-US" sz="2000" dirty="0"/>
            </a:br>
            <a:r>
              <a:rPr lang="en-US" sz="2000" dirty="0"/>
              <a:t>It protects your network by detecting and blocking malware in real-time — including viruses, worms, Trojans, spyware, and more — at the gateway level, before the threat reaches user devices.</a:t>
            </a:r>
          </a:p>
          <a:p>
            <a:pPr marL="0" indent="0">
              <a:buNone/>
            </a:pPr>
            <a:r>
              <a:rPr lang="en-US" sz="2000" b="1" dirty="0">
                <a:solidFill>
                  <a:srgbClr val="FF0000"/>
                </a:solidFill>
              </a:rPr>
              <a:t>🔍 What It Does</a:t>
            </a:r>
          </a:p>
          <a:p>
            <a:r>
              <a:rPr lang="en-US" sz="2000" dirty="0"/>
              <a:t>Scans incoming and outgoing files over protocols like HTTP, SMTP, FTP, SMB, and HTTPS.</a:t>
            </a:r>
          </a:p>
          <a:p>
            <a:r>
              <a:rPr lang="en-US" sz="2000" dirty="0"/>
              <a:t>Uses signature-based detection (known malware) and heuristics (unknown/suspicious behavior).</a:t>
            </a:r>
          </a:p>
          <a:p>
            <a:r>
              <a:rPr lang="en-US" sz="2000" dirty="0"/>
              <a:t>Blocks or quarantines infected files and alerts administrators.</a:t>
            </a:r>
          </a:p>
          <a:p>
            <a:r>
              <a:rPr lang="en-US" sz="2000" dirty="0"/>
              <a:t>Works in real-time with</a:t>
            </a:r>
          </a:p>
          <a:p>
            <a:r>
              <a:rPr lang="en-US" sz="2000" dirty="0"/>
              <a:t> continuous updates from Check Point's </a:t>
            </a:r>
            <a:r>
              <a:rPr lang="en-US" sz="2000" dirty="0" err="1"/>
              <a:t>ThreatCloud</a:t>
            </a:r>
            <a:r>
              <a:rPr lang="en-US" sz="2000" dirty="0"/>
              <a:t>.</a:t>
            </a:r>
          </a:p>
          <a:p>
            <a:pPr marL="0" indent="0">
              <a:buNone/>
            </a:pPr>
            <a:endParaRPr lang="en-US" sz="2000" dirty="0"/>
          </a:p>
          <a:p>
            <a:pPr marL="0" indent="0">
              <a:buNone/>
            </a:pPr>
            <a:r>
              <a:rPr lang="en-US" sz="2000" dirty="0"/>
              <a:t>📈 Heuristic Analysis	Detects unknown/new malware based on behavior patterns</a:t>
            </a:r>
          </a:p>
        </p:txBody>
      </p:sp>
    </p:spTree>
    <p:extLst>
      <p:ext uri="{BB962C8B-B14F-4D97-AF65-F5344CB8AC3E}">
        <p14:creationId xmlns:p14="http://schemas.microsoft.com/office/powerpoint/2010/main" val="3872953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3AB87-E5C2-486E-F819-6F1F1999C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E309-D4B2-AA07-E2AA-9D3DC06ADCA5}"/>
              </a:ext>
            </a:extLst>
          </p:cNvPr>
          <p:cNvSpPr>
            <a:spLocks noGrp="1"/>
          </p:cNvSpPr>
          <p:nvPr>
            <p:ph type="title"/>
          </p:nvPr>
        </p:nvSpPr>
        <p:spPr>
          <a:xfrm>
            <a:off x="0" y="0"/>
            <a:ext cx="12192000" cy="762635"/>
          </a:xfrm>
          <a:solidFill>
            <a:schemeClr val="accent1"/>
          </a:solidFill>
        </p:spPr>
        <p:txBody>
          <a:bodyPr/>
          <a:lstStyle/>
          <a:p>
            <a:pPr algn="ctr"/>
            <a:r>
              <a:rPr lang="en-US" sz="4400" b="1" dirty="0">
                <a:solidFill>
                  <a:schemeClr val="bg1"/>
                </a:solidFill>
              </a:rPr>
              <a:t>Check Point Application Control Software Blade</a:t>
            </a:r>
            <a:endParaRPr lang="en-IN" b="1" dirty="0">
              <a:solidFill>
                <a:schemeClr val="bg1"/>
              </a:solidFill>
            </a:endParaRPr>
          </a:p>
        </p:txBody>
      </p:sp>
      <p:sp>
        <p:nvSpPr>
          <p:cNvPr id="3" name="Content Placeholder 2">
            <a:extLst>
              <a:ext uri="{FF2B5EF4-FFF2-40B4-BE49-F238E27FC236}">
                <a16:creationId xmlns:a16="http://schemas.microsoft.com/office/drawing/2014/main" id="{1FBFAD25-F43D-9BEF-B544-D8778724800F}"/>
              </a:ext>
            </a:extLst>
          </p:cNvPr>
          <p:cNvSpPr>
            <a:spLocks noGrp="1"/>
          </p:cNvSpPr>
          <p:nvPr>
            <p:ph idx="1"/>
          </p:nvPr>
        </p:nvSpPr>
        <p:spPr>
          <a:xfrm>
            <a:off x="329673" y="1046333"/>
            <a:ext cx="11528030" cy="4838360"/>
          </a:xfrm>
        </p:spPr>
        <p:txBody>
          <a:bodyPr>
            <a:noAutofit/>
          </a:bodyPr>
          <a:lstStyle/>
          <a:p>
            <a:pPr marL="0" indent="0">
              <a:buNone/>
            </a:pPr>
            <a:r>
              <a:rPr lang="en-US" sz="2000" b="1" dirty="0">
                <a:solidFill>
                  <a:srgbClr val="C00000"/>
                </a:solidFill>
              </a:rPr>
              <a:t>🌐 Check Point Application Control Software Blade – Explained</a:t>
            </a:r>
          </a:p>
          <a:p>
            <a:pPr marL="0" indent="0">
              <a:buNone/>
            </a:pPr>
            <a:r>
              <a:rPr lang="en-US" sz="2000" dirty="0"/>
              <a:t>The Application Control Software Blade in Check Point firewalls allows you to identify, control, and </a:t>
            </a:r>
          </a:p>
          <a:p>
            <a:pPr marL="0" indent="0">
              <a:buNone/>
            </a:pPr>
            <a:r>
              <a:rPr lang="en-US" sz="2000" dirty="0"/>
              <a:t>block applications and web services — improving security, visibility, and productivity across your network.</a:t>
            </a:r>
          </a:p>
          <a:p>
            <a:pPr marL="0" indent="0">
              <a:buNone/>
            </a:pPr>
            <a:endParaRPr lang="en-US" sz="2000" b="1" dirty="0"/>
          </a:p>
          <a:p>
            <a:pPr marL="0" indent="0">
              <a:buNone/>
            </a:pPr>
            <a:r>
              <a:rPr lang="en-US" sz="2000" b="1" dirty="0">
                <a:solidFill>
                  <a:srgbClr val="C00000"/>
                </a:solidFill>
              </a:rPr>
              <a:t>🎯 Purpose:</a:t>
            </a:r>
          </a:p>
          <a:p>
            <a:pPr marL="0" indent="0">
              <a:buNone/>
            </a:pPr>
            <a:r>
              <a:rPr lang="en-US" sz="2000" b="1" dirty="0"/>
              <a:t>To monitor and control:</a:t>
            </a:r>
          </a:p>
          <a:p>
            <a:r>
              <a:rPr lang="en-US" sz="2000" dirty="0"/>
              <a:t>Which applications and web services users can access</a:t>
            </a:r>
          </a:p>
          <a:p>
            <a:r>
              <a:rPr lang="en-US" sz="2000" dirty="0"/>
              <a:t>Who can use them</a:t>
            </a:r>
          </a:p>
          <a:p>
            <a:r>
              <a:rPr lang="en-US" sz="2000" dirty="0"/>
              <a:t>When and from where they can use them</a:t>
            </a:r>
          </a:p>
          <a:p>
            <a:pPr marL="0" indent="0">
              <a:buNone/>
            </a:pPr>
            <a:r>
              <a:rPr lang="en-US" sz="2000" b="1" dirty="0">
                <a:solidFill>
                  <a:srgbClr val="C00000"/>
                </a:solidFill>
              </a:rPr>
              <a:t>EG: </a:t>
            </a:r>
            <a:r>
              <a:rPr lang="en-US" sz="2000" dirty="0"/>
              <a:t>A company wants to allow Microsoft Teams, block TikTok, and limit YouTube bandwidth after 6 PM.</a:t>
            </a:r>
          </a:p>
          <a:p>
            <a:pPr marL="0" indent="0">
              <a:buNone/>
            </a:pPr>
            <a:r>
              <a:rPr lang="en-US" sz="2000" dirty="0"/>
              <a:t>✅ Application Control allows all this through </a:t>
            </a:r>
            <a:r>
              <a:rPr lang="en-US" sz="2000" dirty="0" err="1"/>
              <a:t>SmartConsole</a:t>
            </a:r>
            <a:r>
              <a:rPr lang="en-US" sz="2000" dirty="0"/>
              <a:t> policy rules.</a:t>
            </a:r>
          </a:p>
        </p:txBody>
      </p:sp>
    </p:spTree>
    <p:extLst>
      <p:ext uri="{BB962C8B-B14F-4D97-AF65-F5344CB8AC3E}">
        <p14:creationId xmlns:p14="http://schemas.microsoft.com/office/powerpoint/2010/main" val="2476680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9048F-3B94-BD17-D220-1F3F0EAB7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A28015-4183-543E-5B11-A0ECF60B858C}"/>
              </a:ext>
            </a:extLst>
          </p:cNvPr>
          <p:cNvSpPr>
            <a:spLocks noGrp="1"/>
          </p:cNvSpPr>
          <p:nvPr>
            <p:ph type="title"/>
          </p:nvPr>
        </p:nvSpPr>
        <p:spPr>
          <a:xfrm>
            <a:off x="0" y="0"/>
            <a:ext cx="12192000" cy="762635"/>
          </a:xfrm>
          <a:solidFill>
            <a:schemeClr val="accent1"/>
          </a:solidFill>
        </p:spPr>
        <p:txBody>
          <a:bodyPr/>
          <a:lstStyle/>
          <a:p>
            <a:pPr algn="ctr"/>
            <a:r>
              <a:rPr lang="en-IN" b="1" i="0" dirty="0">
                <a:solidFill>
                  <a:schemeClr val="bg1"/>
                </a:solidFill>
                <a:effectLst/>
                <a:latin typeface="Open Sans" panose="020B0606030504020204" pitchFamily="34" charset="0"/>
              </a:rPr>
              <a:t>Check Point Compliance Software Blade</a:t>
            </a:r>
          </a:p>
        </p:txBody>
      </p:sp>
      <p:sp>
        <p:nvSpPr>
          <p:cNvPr id="3" name="Content Placeholder 2">
            <a:extLst>
              <a:ext uri="{FF2B5EF4-FFF2-40B4-BE49-F238E27FC236}">
                <a16:creationId xmlns:a16="http://schemas.microsoft.com/office/drawing/2014/main" id="{6F0205D6-849B-6AA4-C6C4-A1366D8EAFD6}"/>
              </a:ext>
            </a:extLst>
          </p:cNvPr>
          <p:cNvSpPr>
            <a:spLocks noGrp="1"/>
          </p:cNvSpPr>
          <p:nvPr>
            <p:ph idx="1"/>
          </p:nvPr>
        </p:nvSpPr>
        <p:spPr>
          <a:xfrm>
            <a:off x="331985" y="1046333"/>
            <a:ext cx="11528030" cy="4838360"/>
          </a:xfrm>
        </p:spPr>
        <p:txBody>
          <a:bodyPr>
            <a:noAutofit/>
          </a:bodyPr>
          <a:lstStyle/>
          <a:p>
            <a:pPr marL="0" indent="0">
              <a:buNone/>
            </a:pPr>
            <a:r>
              <a:rPr lang="en-US" sz="2000" b="1" dirty="0">
                <a:solidFill>
                  <a:srgbClr val="C00000"/>
                </a:solidFill>
              </a:rPr>
              <a:t>🌐 </a:t>
            </a:r>
            <a:r>
              <a:rPr lang="en-IN" sz="2000" b="1" i="0" dirty="0">
                <a:solidFill>
                  <a:srgbClr val="C00000"/>
                </a:solidFill>
                <a:effectLst/>
              </a:rPr>
              <a:t>Check Point Compliance Software Blade</a:t>
            </a:r>
            <a:r>
              <a:rPr lang="en-US" sz="2000" b="1" dirty="0">
                <a:solidFill>
                  <a:srgbClr val="C00000"/>
                </a:solidFill>
              </a:rPr>
              <a:t>– Explained </a:t>
            </a:r>
            <a:r>
              <a:rPr lang="en-US" sz="3200" b="1" dirty="0">
                <a:solidFill>
                  <a:srgbClr val="C00000"/>
                </a:solidFill>
              </a:rPr>
              <a:t>(</a:t>
            </a:r>
            <a:r>
              <a:rPr lang="en-US" sz="2000" b="1" dirty="0">
                <a:solidFill>
                  <a:srgbClr val="C00000"/>
                </a:solidFill>
              </a:rPr>
              <a:t>Compliance</a:t>
            </a:r>
            <a:r>
              <a:rPr lang="en-US" sz="2000" dirty="0">
                <a:solidFill>
                  <a:srgbClr val="C00000"/>
                </a:solidFill>
              </a:rPr>
              <a:t> means </a:t>
            </a:r>
            <a:r>
              <a:rPr lang="en-US" sz="2000" b="1" dirty="0">
                <a:solidFill>
                  <a:srgbClr val="C00000"/>
                </a:solidFill>
              </a:rPr>
              <a:t>"following the rules."</a:t>
            </a:r>
            <a:r>
              <a:rPr lang="en-US" sz="3200" b="1" dirty="0">
                <a:solidFill>
                  <a:srgbClr val="C00000"/>
                </a:solidFill>
              </a:rPr>
              <a:t>)</a:t>
            </a:r>
          </a:p>
          <a:p>
            <a:pPr marL="0" indent="0">
              <a:buNone/>
            </a:pPr>
            <a:r>
              <a:rPr lang="en-US" sz="2000" b="0" i="0" dirty="0">
                <a:solidFill>
                  <a:srgbClr val="212529"/>
                </a:solidFill>
                <a:effectLst/>
              </a:rPr>
              <a:t>Boost your security level across your entire Check Point environment with a dynamic security compliance solution that continuously </a:t>
            </a:r>
            <a:r>
              <a:rPr lang="en-US" sz="2000" b="0" i="0" dirty="0">
                <a:solidFill>
                  <a:srgbClr val="212529"/>
                </a:solidFill>
                <a:effectLst/>
                <a:highlight>
                  <a:srgbClr val="FFFF00"/>
                </a:highlight>
              </a:rPr>
              <a:t>monitors your security infrastructure, gateways, blades, policies and configuration settings</a:t>
            </a:r>
            <a:r>
              <a:rPr lang="en-US" sz="2000" b="0" i="0" dirty="0">
                <a:solidFill>
                  <a:srgbClr val="212529"/>
                </a:solidFill>
                <a:effectLst/>
              </a:rPr>
              <a:t> all in real time.</a:t>
            </a:r>
            <a:endParaRPr lang="en-US" sz="3200" b="1" dirty="0"/>
          </a:p>
        </p:txBody>
      </p:sp>
      <p:pic>
        <p:nvPicPr>
          <p:cNvPr id="5" name="Picture 4">
            <a:extLst>
              <a:ext uri="{FF2B5EF4-FFF2-40B4-BE49-F238E27FC236}">
                <a16:creationId xmlns:a16="http://schemas.microsoft.com/office/drawing/2014/main" id="{C9EA036F-CD1A-12AB-A000-2026FF5909F9}"/>
              </a:ext>
            </a:extLst>
          </p:cNvPr>
          <p:cNvPicPr>
            <a:picLocks noChangeAspect="1"/>
          </p:cNvPicPr>
          <p:nvPr/>
        </p:nvPicPr>
        <p:blipFill>
          <a:blip r:embed="rId2"/>
          <a:srcRect l="1240" t="6829" r="183" b="-165"/>
          <a:stretch/>
        </p:blipFill>
        <p:spPr>
          <a:xfrm>
            <a:off x="810926" y="2743200"/>
            <a:ext cx="10570147" cy="2340076"/>
          </a:xfrm>
          <a:prstGeom prst="rect">
            <a:avLst/>
          </a:prstGeom>
        </p:spPr>
      </p:pic>
    </p:spTree>
    <p:extLst>
      <p:ext uri="{BB962C8B-B14F-4D97-AF65-F5344CB8AC3E}">
        <p14:creationId xmlns:p14="http://schemas.microsoft.com/office/powerpoint/2010/main" val="3965472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492D2-2936-9024-48A8-C60F9A15D6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BF1CA-A9E4-C157-DC01-8DD71322C542}"/>
              </a:ext>
            </a:extLst>
          </p:cNvPr>
          <p:cNvSpPr>
            <a:spLocks noGrp="1"/>
          </p:cNvSpPr>
          <p:nvPr>
            <p:ph type="title"/>
          </p:nvPr>
        </p:nvSpPr>
        <p:spPr>
          <a:xfrm>
            <a:off x="0" y="0"/>
            <a:ext cx="12192000" cy="762635"/>
          </a:xfrm>
          <a:solidFill>
            <a:schemeClr val="accent1"/>
          </a:solidFill>
        </p:spPr>
        <p:txBody>
          <a:bodyPr/>
          <a:lstStyle/>
          <a:p>
            <a:pPr algn="ctr"/>
            <a:r>
              <a:rPr lang="en-IN" b="1" i="0" dirty="0">
                <a:solidFill>
                  <a:schemeClr val="bg1"/>
                </a:solidFill>
                <a:effectLst/>
                <a:latin typeface="Open Sans" panose="020B0606030504020204" pitchFamily="34" charset="0"/>
              </a:rPr>
              <a:t>Check Point URL Filtering Software Blade</a:t>
            </a:r>
          </a:p>
        </p:txBody>
      </p:sp>
      <p:sp>
        <p:nvSpPr>
          <p:cNvPr id="3" name="Content Placeholder 2">
            <a:extLst>
              <a:ext uri="{FF2B5EF4-FFF2-40B4-BE49-F238E27FC236}">
                <a16:creationId xmlns:a16="http://schemas.microsoft.com/office/drawing/2014/main" id="{A7D6E67A-E472-6F0B-8595-198345D80CC1}"/>
              </a:ext>
            </a:extLst>
          </p:cNvPr>
          <p:cNvSpPr>
            <a:spLocks noGrp="1"/>
          </p:cNvSpPr>
          <p:nvPr>
            <p:ph idx="1"/>
          </p:nvPr>
        </p:nvSpPr>
        <p:spPr>
          <a:xfrm>
            <a:off x="331985" y="1046333"/>
            <a:ext cx="11528030" cy="4838360"/>
          </a:xfrm>
        </p:spPr>
        <p:txBody>
          <a:bodyPr>
            <a:noAutofit/>
          </a:bodyPr>
          <a:lstStyle/>
          <a:p>
            <a:pPr marL="0" indent="0" algn="l">
              <a:buNone/>
            </a:pPr>
            <a:r>
              <a:rPr lang="en-US" sz="2000" b="1" dirty="0">
                <a:solidFill>
                  <a:srgbClr val="C00000"/>
                </a:solidFill>
              </a:rPr>
              <a:t>🌐 Check Point URL Filtering Software Blade – Full Overview</a:t>
            </a:r>
          </a:p>
          <a:p>
            <a:pPr marL="0" indent="0" algn="l">
              <a:buNone/>
            </a:pPr>
            <a:r>
              <a:rPr lang="en-US" sz="2000" dirty="0"/>
              <a:t>The URL Filtering Software Blade helps organizations control and monitor access to websites based on URL categories, user identity, and time, improving both security and productivity.</a:t>
            </a:r>
          </a:p>
          <a:p>
            <a:pPr marL="0" indent="0" algn="l">
              <a:buNone/>
            </a:pPr>
            <a:endParaRPr lang="en-US" sz="2000" b="1" dirty="0">
              <a:solidFill>
                <a:srgbClr val="C00000"/>
              </a:solidFill>
            </a:endParaRPr>
          </a:p>
          <a:p>
            <a:pPr marL="0" indent="0" algn="l">
              <a:buNone/>
            </a:pPr>
            <a:r>
              <a:rPr lang="en-US" sz="2000" b="1" dirty="0">
                <a:solidFill>
                  <a:srgbClr val="C00000"/>
                </a:solidFill>
              </a:rPr>
              <a:t>🎯 Purpose:</a:t>
            </a:r>
          </a:p>
          <a:p>
            <a:pPr marL="0" indent="0" algn="l">
              <a:buNone/>
            </a:pPr>
            <a:r>
              <a:rPr lang="en-US" sz="2000" dirty="0"/>
              <a:t>To allow, block, limit, or monitor web traffic by URL or category — with user-based, content-aware policies.</a:t>
            </a:r>
          </a:p>
          <a:p>
            <a:pPr>
              <a:buNone/>
            </a:pPr>
            <a:br>
              <a:rPr lang="en-US" sz="2000" dirty="0"/>
            </a:br>
            <a:endParaRPr lang="en-US" sz="3200" dirty="0"/>
          </a:p>
        </p:txBody>
      </p:sp>
    </p:spTree>
    <p:extLst>
      <p:ext uri="{BB962C8B-B14F-4D97-AF65-F5344CB8AC3E}">
        <p14:creationId xmlns:p14="http://schemas.microsoft.com/office/powerpoint/2010/main" val="3595975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083B5-89F5-410F-18D5-2BF3BE64387A}"/>
              </a:ext>
            </a:extLst>
          </p:cNvPr>
          <p:cNvPicPr>
            <a:picLocks noChangeAspect="1"/>
          </p:cNvPicPr>
          <p:nvPr/>
        </p:nvPicPr>
        <p:blipFill>
          <a:blip r:embed="rId2"/>
          <a:stretch>
            <a:fillRect/>
          </a:stretch>
        </p:blipFill>
        <p:spPr>
          <a:xfrm>
            <a:off x="0" y="206637"/>
            <a:ext cx="12192000" cy="6444726"/>
          </a:xfrm>
          <a:prstGeom prst="rect">
            <a:avLst/>
          </a:prstGeom>
        </p:spPr>
      </p:pic>
    </p:spTree>
    <p:extLst>
      <p:ext uri="{BB962C8B-B14F-4D97-AF65-F5344CB8AC3E}">
        <p14:creationId xmlns:p14="http://schemas.microsoft.com/office/powerpoint/2010/main" val="2904687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C0517-887B-CD87-830C-7831AEA69E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296C4-1568-E97F-09D0-7E2C9F95FF49}"/>
              </a:ext>
            </a:extLst>
          </p:cNvPr>
          <p:cNvSpPr>
            <a:spLocks noGrp="1"/>
          </p:cNvSpPr>
          <p:nvPr>
            <p:ph type="title"/>
          </p:nvPr>
        </p:nvSpPr>
        <p:spPr>
          <a:xfrm>
            <a:off x="0" y="0"/>
            <a:ext cx="12192000" cy="762635"/>
          </a:xfrm>
          <a:solidFill>
            <a:schemeClr val="accent1"/>
          </a:solidFill>
        </p:spPr>
        <p:txBody>
          <a:bodyPr/>
          <a:lstStyle/>
          <a:p>
            <a:pPr algn="ctr"/>
            <a:r>
              <a:rPr lang="en-IN" b="1" i="0" dirty="0">
                <a:solidFill>
                  <a:schemeClr val="bg1"/>
                </a:solidFill>
                <a:effectLst/>
                <a:latin typeface="Open Sans" panose="020B0606030504020204" pitchFamily="34" charset="0"/>
              </a:rPr>
              <a:t>Check Point URL Filtering Software Blade</a:t>
            </a:r>
          </a:p>
        </p:txBody>
      </p:sp>
      <p:sp>
        <p:nvSpPr>
          <p:cNvPr id="3" name="Content Placeholder 2">
            <a:extLst>
              <a:ext uri="{FF2B5EF4-FFF2-40B4-BE49-F238E27FC236}">
                <a16:creationId xmlns:a16="http://schemas.microsoft.com/office/drawing/2014/main" id="{A6633F4F-27B1-C5B2-C3AA-BD784AEAD9FE}"/>
              </a:ext>
            </a:extLst>
          </p:cNvPr>
          <p:cNvSpPr>
            <a:spLocks noGrp="1"/>
          </p:cNvSpPr>
          <p:nvPr>
            <p:ph idx="1"/>
          </p:nvPr>
        </p:nvSpPr>
        <p:spPr>
          <a:xfrm>
            <a:off x="331985" y="1046332"/>
            <a:ext cx="11528030" cy="5433125"/>
          </a:xfrm>
        </p:spPr>
        <p:txBody>
          <a:bodyPr>
            <a:noAutofit/>
          </a:bodyPr>
          <a:lstStyle/>
          <a:p>
            <a:pPr marL="0" indent="0" algn="l">
              <a:buNone/>
            </a:pPr>
            <a:r>
              <a:rPr lang="en-US" sz="2000" b="1" dirty="0">
                <a:solidFill>
                  <a:srgbClr val="C00000"/>
                </a:solidFill>
              </a:rPr>
              <a:t>🖥️ Check Point Endpoint Policy Management – Explained</a:t>
            </a:r>
          </a:p>
          <a:p>
            <a:pPr marL="0" indent="0" algn="l">
              <a:buNone/>
            </a:pPr>
            <a:r>
              <a:rPr lang="en-US" sz="2000" dirty="0"/>
              <a:t>Endpoint Policy Management is a central component in Check Point’s security architecture that allows administrators to define, deploy, and enforce security policies across all protected endpoint devices (laptops, desktops, mobile devices).</a:t>
            </a:r>
            <a:endParaRPr lang="en-US" sz="2000" b="1" dirty="0"/>
          </a:p>
          <a:p>
            <a:pPr marL="0" indent="0" algn="l">
              <a:buNone/>
            </a:pPr>
            <a:r>
              <a:rPr lang="en-US" sz="2000" b="1" dirty="0">
                <a:solidFill>
                  <a:srgbClr val="C00000"/>
                </a:solidFill>
              </a:rPr>
              <a:t>🎯 Purpose:</a:t>
            </a:r>
          </a:p>
          <a:p>
            <a:pPr marL="0" indent="0" algn="l">
              <a:buNone/>
            </a:pPr>
            <a:r>
              <a:rPr lang="en-US" sz="2000" dirty="0"/>
              <a:t>To centrally manage and control endpoint security features, ensuring all user devices comply with organizational security standards.</a:t>
            </a:r>
            <a:endParaRPr lang="en-US" sz="2000" b="1" dirty="0"/>
          </a:p>
          <a:p>
            <a:pPr marL="0" indent="0" algn="l">
              <a:buNone/>
            </a:pPr>
            <a:r>
              <a:rPr lang="en-US" sz="2000" b="1" dirty="0">
                <a:solidFill>
                  <a:srgbClr val="C00000"/>
                </a:solidFill>
              </a:rPr>
              <a:t>🔐 What It Protects:</a:t>
            </a:r>
          </a:p>
          <a:p>
            <a:pPr marL="0" indent="0" algn="l">
              <a:buNone/>
            </a:pPr>
            <a:r>
              <a:rPr lang="en-US" sz="2000" dirty="0"/>
              <a:t>Endpoint Device Types	Examples</a:t>
            </a:r>
          </a:p>
          <a:p>
            <a:pPr marL="0" indent="0" algn="l">
              <a:buNone/>
            </a:pPr>
            <a:r>
              <a:rPr lang="en-US" sz="2000" dirty="0"/>
              <a:t>💻 Desktops &amp; Laptops	Windows, macOS</a:t>
            </a:r>
          </a:p>
          <a:p>
            <a:pPr marL="0" indent="0" algn="l">
              <a:buNone/>
            </a:pPr>
            <a:r>
              <a:rPr lang="en-US" sz="2000" dirty="0"/>
              <a:t>📱 Mobile Devices	iOS, Android (via Harmony Mobile)</a:t>
            </a:r>
          </a:p>
          <a:p>
            <a:pPr marL="0" indent="0" algn="l">
              <a:buNone/>
            </a:pPr>
            <a:r>
              <a:rPr lang="en-US" sz="2000" dirty="0"/>
              <a:t>🌐 Remote Devices	VPN-connected or roaming laptops</a:t>
            </a:r>
            <a:endParaRPr lang="en-US" sz="3200" dirty="0"/>
          </a:p>
        </p:txBody>
      </p:sp>
    </p:spTree>
    <p:extLst>
      <p:ext uri="{BB962C8B-B14F-4D97-AF65-F5344CB8AC3E}">
        <p14:creationId xmlns:p14="http://schemas.microsoft.com/office/powerpoint/2010/main" val="3136598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4DE79-D2C8-8013-156F-49336F280C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4B997-DFB2-2D6A-197C-F24987847E02}"/>
              </a:ext>
            </a:extLst>
          </p:cNvPr>
          <p:cNvSpPr>
            <a:spLocks noGrp="1"/>
          </p:cNvSpPr>
          <p:nvPr>
            <p:ph type="title"/>
          </p:nvPr>
        </p:nvSpPr>
        <p:spPr>
          <a:xfrm>
            <a:off x="0" y="0"/>
            <a:ext cx="12192000" cy="762635"/>
          </a:xfrm>
          <a:solidFill>
            <a:schemeClr val="accent1"/>
          </a:solidFill>
        </p:spPr>
        <p:txBody>
          <a:bodyPr/>
          <a:lstStyle/>
          <a:p>
            <a:pPr algn="ctr"/>
            <a:r>
              <a:rPr lang="en-US" sz="4400" b="1" dirty="0">
                <a:solidFill>
                  <a:schemeClr val="bg1"/>
                </a:solidFill>
              </a:rPr>
              <a:t>Check Point Data Loss Prevention Blade</a:t>
            </a:r>
            <a:endParaRPr lang="en-IN" b="1" i="0" dirty="0">
              <a:solidFill>
                <a:schemeClr val="bg1"/>
              </a:solidFill>
              <a:effectLst/>
              <a:latin typeface="Open Sans" panose="020B0606030504020204" pitchFamily="34" charset="0"/>
            </a:endParaRPr>
          </a:p>
        </p:txBody>
      </p:sp>
      <p:sp>
        <p:nvSpPr>
          <p:cNvPr id="3" name="Content Placeholder 2">
            <a:extLst>
              <a:ext uri="{FF2B5EF4-FFF2-40B4-BE49-F238E27FC236}">
                <a16:creationId xmlns:a16="http://schemas.microsoft.com/office/drawing/2014/main" id="{F0B3D753-00D3-614D-C280-B20922F10D61}"/>
              </a:ext>
            </a:extLst>
          </p:cNvPr>
          <p:cNvSpPr>
            <a:spLocks noGrp="1"/>
          </p:cNvSpPr>
          <p:nvPr>
            <p:ph idx="1"/>
          </p:nvPr>
        </p:nvSpPr>
        <p:spPr>
          <a:xfrm>
            <a:off x="331985" y="1046332"/>
            <a:ext cx="11528030" cy="5433125"/>
          </a:xfrm>
        </p:spPr>
        <p:txBody>
          <a:bodyPr>
            <a:noAutofit/>
          </a:bodyPr>
          <a:lstStyle/>
          <a:p>
            <a:pPr marL="0" indent="0" algn="l">
              <a:buNone/>
            </a:pPr>
            <a:r>
              <a:rPr lang="en-US" sz="2000" b="1" dirty="0">
                <a:solidFill>
                  <a:srgbClr val="C00000"/>
                </a:solidFill>
              </a:rPr>
              <a:t>🖥️ Check Point Data Loss Prevention Blade: </a:t>
            </a:r>
            <a:r>
              <a:rPr lang="en-US" sz="2000" b="1" dirty="0">
                <a:solidFill>
                  <a:srgbClr val="FF0000"/>
                </a:solidFill>
              </a:rPr>
              <a:t>(</a:t>
            </a:r>
            <a:r>
              <a:rPr lang="en-US" sz="1800" b="1" dirty="0">
                <a:solidFill>
                  <a:srgbClr val="FF0000"/>
                </a:solidFill>
              </a:rPr>
              <a:t>Remediate</a:t>
            </a:r>
            <a:r>
              <a:rPr lang="en-US" sz="1800" dirty="0">
                <a:solidFill>
                  <a:srgbClr val="FF0000"/>
                </a:solidFill>
              </a:rPr>
              <a:t> -- </a:t>
            </a:r>
            <a:r>
              <a:rPr lang="en-US" sz="1800" b="1" dirty="0">
                <a:solidFill>
                  <a:srgbClr val="FF0000"/>
                </a:solidFill>
              </a:rPr>
              <a:t>fix</a:t>
            </a:r>
            <a:r>
              <a:rPr lang="en-US" sz="1800" dirty="0">
                <a:solidFill>
                  <a:srgbClr val="FF0000"/>
                </a:solidFill>
              </a:rPr>
              <a:t>, </a:t>
            </a:r>
            <a:r>
              <a:rPr lang="en-US" sz="1800" b="1" dirty="0">
                <a:solidFill>
                  <a:srgbClr val="FF0000"/>
                </a:solidFill>
              </a:rPr>
              <a:t>resolve</a:t>
            </a:r>
            <a:r>
              <a:rPr lang="en-US" sz="1800" dirty="0">
                <a:solidFill>
                  <a:srgbClr val="FF0000"/>
                </a:solidFill>
              </a:rPr>
              <a:t>, or </a:t>
            </a:r>
            <a:r>
              <a:rPr lang="en-US" sz="1800" b="1" dirty="0">
                <a:solidFill>
                  <a:srgbClr val="FF0000"/>
                </a:solidFill>
              </a:rPr>
              <a:t>mitigate</a:t>
            </a:r>
            <a:r>
              <a:rPr lang="en-US" sz="2000" b="1" dirty="0">
                <a:solidFill>
                  <a:srgbClr val="FF0000"/>
                </a:solidFill>
              </a:rPr>
              <a:t>)</a:t>
            </a:r>
            <a:br>
              <a:rPr lang="en-US" sz="2000" b="1" dirty="0">
                <a:solidFill>
                  <a:srgbClr val="C00000"/>
                </a:solidFill>
              </a:rPr>
            </a:br>
            <a:r>
              <a:rPr lang="en-US" sz="2000" b="0" i="0" dirty="0">
                <a:effectLst/>
                <a:latin typeface="Calibri (body)"/>
              </a:rPr>
              <a:t>Check Point Data Loss Prevention (DLP) Software </a:t>
            </a:r>
            <a:r>
              <a:rPr lang="en-US" sz="2000" b="0" i="0" dirty="0" err="1">
                <a:effectLst/>
                <a:latin typeface="Calibri (body)"/>
              </a:rPr>
              <a:t>BladeTM</a:t>
            </a:r>
            <a:r>
              <a:rPr lang="en-US" sz="2000" b="0" i="0" dirty="0">
                <a:effectLst/>
                <a:latin typeface="Calibri (body)"/>
              </a:rPr>
              <a:t> combines technology and processes to revolutionize DLP, helping businesses to preemptively protect sensitive information from unintentional loss, educating users on proper data handling policies and empowering them to remediate incidents in real-time. </a:t>
            </a:r>
            <a:br>
              <a:rPr lang="en-US" sz="2000" b="0" i="0" dirty="0">
                <a:effectLst/>
                <a:latin typeface="Calibri (body)"/>
              </a:rPr>
            </a:br>
            <a:br>
              <a:rPr lang="en-US" sz="1400" b="0" i="0" dirty="0">
                <a:solidFill>
                  <a:srgbClr val="212529"/>
                </a:solidFill>
                <a:effectLst/>
                <a:latin typeface="Open Sans" panose="020B0606030504020204" pitchFamily="34" charset="0"/>
              </a:rPr>
            </a:br>
            <a:endParaRPr lang="en-US" sz="3200" dirty="0"/>
          </a:p>
        </p:txBody>
      </p:sp>
      <p:pic>
        <p:nvPicPr>
          <p:cNvPr id="5" name="Picture 4">
            <a:extLst>
              <a:ext uri="{FF2B5EF4-FFF2-40B4-BE49-F238E27FC236}">
                <a16:creationId xmlns:a16="http://schemas.microsoft.com/office/drawing/2014/main" id="{EC7264AA-4556-2E8F-3C52-9AE341F6CEF0}"/>
              </a:ext>
            </a:extLst>
          </p:cNvPr>
          <p:cNvPicPr>
            <a:picLocks noChangeAspect="1"/>
          </p:cNvPicPr>
          <p:nvPr/>
        </p:nvPicPr>
        <p:blipFill>
          <a:blip r:embed="rId2"/>
          <a:stretch>
            <a:fillRect/>
          </a:stretch>
        </p:blipFill>
        <p:spPr>
          <a:xfrm>
            <a:off x="934064" y="2521777"/>
            <a:ext cx="10323871" cy="2839546"/>
          </a:xfrm>
          <a:prstGeom prst="rect">
            <a:avLst/>
          </a:prstGeom>
        </p:spPr>
      </p:pic>
    </p:spTree>
    <p:extLst>
      <p:ext uri="{BB962C8B-B14F-4D97-AF65-F5344CB8AC3E}">
        <p14:creationId xmlns:p14="http://schemas.microsoft.com/office/powerpoint/2010/main" val="4237438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87699-1212-9690-81C8-4257217693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26AB89-62F2-3AC1-AC03-A629DF6DAB34}"/>
              </a:ext>
            </a:extLst>
          </p:cNvPr>
          <p:cNvSpPr>
            <a:spLocks noGrp="1"/>
          </p:cNvSpPr>
          <p:nvPr>
            <p:ph type="title"/>
          </p:nvPr>
        </p:nvSpPr>
        <p:spPr>
          <a:xfrm>
            <a:off x="0" y="0"/>
            <a:ext cx="12192000" cy="762635"/>
          </a:xfrm>
          <a:solidFill>
            <a:schemeClr val="accent1"/>
          </a:solidFill>
        </p:spPr>
        <p:txBody>
          <a:bodyPr/>
          <a:lstStyle/>
          <a:p>
            <a:pPr algn="ctr"/>
            <a:r>
              <a:rPr lang="en-US" b="1" i="0" dirty="0">
                <a:solidFill>
                  <a:schemeClr val="bg1"/>
                </a:solidFill>
                <a:effectLst/>
                <a:latin typeface="+mn-lt"/>
              </a:rPr>
              <a:t>Check Point IPS Software Blade</a:t>
            </a:r>
          </a:p>
        </p:txBody>
      </p:sp>
      <p:sp>
        <p:nvSpPr>
          <p:cNvPr id="3" name="Content Placeholder 2">
            <a:extLst>
              <a:ext uri="{FF2B5EF4-FFF2-40B4-BE49-F238E27FC236}">
                <a16:creationId xmlns:a16="http://schemas.microsoft.com/office/drawing/2014/main" id="{DD9399DE-FD29-0A49-6C16-5C6731D2D24B}"/>
              </a:ext>
            </a:extLst>
          </p:cNvPr>
          <p:cNvSpPr>
            <a:spLocks noGrp="1"/>
          </p:cNvSpPr>
          <p:nvPr>
            <p:ph idx="1"/>
          </p:nvPr>
        </p:nvSpPr>
        <p:spPr>
          <a:xfrm>
            <a:off x="331985" y="1046332"/>
            <a:ext cx="11528030" cy="5433125"/>
          </a:xfrm>
        </p:spPr>
        <p:txBody>
          <a:bodyPr>
            <a:noAutofit/>
          </a:bodyPr>
          <a:lstStyle/>
          <a:p>
            <a:pPr algn="l">
              <a:buNone/>
            </a:pPr>
            <a:r>
              <a:rPr lang="en-US" sz="2000" b="1" dirty="0">
                <a:solidFill>
                  <a:srgbClr val="C00000"/>
                </a:solidFill>
              </a:rPr>
              <a:t>🖥️ Check IPS Software:</a:t>
            </a:r>
            <a:br>
              <a:rPr lang="en-US" sz="2000" b="1" dirty="0">
                <a:solidFill>
                  <a:srgbClr val="C00000"/>
                </a:solidFill>
              </a:rPr>
            </a:br>
            <a:r>
              <a:rPr lang="en-US" sz="2000" b="0" i="0" dirty="0">
                <a:effectLst/>
              </a:rPr>
              <a:t>Intrusion Prevention Systems detect or prevent attempts to exploit weaknesses in vulnerable systems or applications, protecting you in the race to exploit the latest breaking threat. Check Point IPS protections in our Next Generation Firewall are updated automatically. Whether the vulnerability was released years ago, or a few minutes ago, your organization is protected.</a:t>
            </a:r>
            <a:br>
              <a:rPr lang="en-US" sz="2000" b="0" i="0" dirty="0">
                <a:effectLst/>
              </a:rPr>
            </a:br>
            <a:endParaRPr lang="en-US" sz="2000" b="0" i="0" dirty="0">
              <a:effectLst/>
            </a:endParaRPr>
          </a:p>
          <a:p>
            <a:pPr marL="0" algn="l">
              <a:spcBef>
                <a:spcPts val="200"/>
              </a:spcBef>
              <a:buNone/>
            </a:pPr>
            <a:r>
              <a:rPr lang="en-US" sz="2000" b="0" i="0" dirty="0">
                <a:effectLst/>
              </a:rPr>
              <a:t>✅ </a:t>
            </a:r>
            <a:r>
              <a:rPr lang="en-US" sz="2000" b="1" i="0" dirty="0">
                <a:solidFill>
                  <a:srgbClr val="C00000"/>
                </a:solidFill>
                <a:effectLst/>
              </a:rPr>
              <a:t>Check Point IPS (Intrusion Prevention System) protects you by:</a:t>
            </a:r>
          </a:p>
          <a:p>
            <a:pPr marL="114300" indent="-342900">
              <a:spcBef>
                <a:spcPts val="200"/>
              </a:spcBef>
            </a:pPr>
            <a:r>
              <a:rPr lang="en-US" sz="2000" b="0" i="0" dirty="0">
                <a:effectLst/>
              </a:rPr>
              <a:t>Blocking known attacks</a:t>
            </a:r>
            <a:br>
              <a:rPr lang="en-US" sz="2000" b="0" i="0" dirty="0">
                <a:effectLst/>
              </a:rPr>
            </a:br>
            <a:r>
              <a:rPr lang="en-US" sz="2000" b="0" i="0" dirty="0">
                <a:effectLst/>
              </a:rPr>
              <a:t>It stops attacks that are already known, like those listed in security databases (CVEs).</a:t>
            </a:r>
          </a:p>
          <a:p>
            <a:pPr marL="114300" indent="-342900">
              <a:spcBef>
                <a:spcPts val="200"/>
              </a:spcBef>
            </a:pPr>
            <a:r>
              <a:rPr lang="en-US" sz="2000" b="0" i="0" dirty="0">
                <a:effectLst/>
              </a:rPr>
              <a:t>Stopping secret data theft</a:t>
            </a:r>
            <a:br>
              <a:rPr lang="en-US" sz="2000" b="0" i="0" dirty="0">
                <a:effectLst/>
              </a:rPr>
            </a:br>
            <a:r>
              <a:rPr lang="en-US" sz="2000" b="0" i="0" dirty="0">
                <a:effectLst/>
              </a:rPr>
              <a:t>It detects and blocks tricks like DNS tunneling, which hackers use to secretly send data out of your network.</a:t>
            </a:r>
          </a:p>
          <a:p>
            <a:pPr marL="114300" indent="-342900">
              <a:spcBef>
                <a:spcPts val="200"/>
              </a:spcBef>
            </a:pPr>
            <a:r>
              <a:rPr lang="en-US" sz="2000" b="0" i="0" dirty="0">
                <a:effectLst/>
              </a:rPr>
              <a:t>Catching new or unknown attacks</a:t>
            </a:r>
            <a:br>
              <a:rPr lang="en-US" sz="2000" b="0" i="0" dirty="0">
                <a:effectLst/>
              </a:rPr>
            </a:br>
            <a:r>
              <a:rPr lang="en-US" sz="2000" b="0" i="0" dirty="0">
                <a:effectLst/>
              </a:rPr>
              <a:t>Even if an attack isn’t known yet, it can still detect and block it based on suspicious behavior (no need for a signature).</a:t>
            </a:r>
          </a:p>
          <a:p>
            <a:pPr marL="114300" indent="-342900">
              <a:spcBef>
                <a:spcPts val="200"/>
              </a:spcBef>
            </a:pPr>
            <a:r>
              <a:rPr lang="en-US" sz="2000" b="0" i="0" dirty="0">
                <a:effectLst/>
              </a:rPr>
              <a:t>Preventing misuse of network rules</a:t>
            </a:r>
            <a:br>
              <a:rPr lang="en-US" sz="2000" b="0" i="0" dirty="0">
                <a:effectLst/>
              </a:rPr>
            </a:br>
            <a:r>
              <a:rPr lang="en-US" sz="2000" b="0" i="0" dirty="0">
                <a:effectLst/>
              </a:rPr>
              <a:t>It watches for strange or incorrect use of internet protocols, which can be signs of hacking.</a:t>
            </a:r>
          </a:p>
          <a:p>
            <a:pPr>
              <a:buNone/>
            </a:pPr>
            <a:br>
              <a:rPr lang="en-US" sz="1400" dirty="0"/>
            </a:br>
            <a:br>
              <a:rPr lang="en-US" sz="1400" b="0" i="0" dirty="0">
                <a:solidFill>
                  <a:srgbClr val="212529"/>
                </a:solidFill>
                <a:effectLst/>
                <a:latin typeface="Open Sans" panose="020B0606030504020204" pitchFamily="34" charset="0"/>
              </a:rPr>
            </a:br>
            <a:endParaRPr lang="en-US" sz="3200" dirty="0"/>
          </a:p>
        </p:txBody>
      </p:sp>
    </p:spTree>
    <p:extLst>
      <p:ext uri="{BB962C8B-B14F-4D97-AF65-F5344CB8AC3E}">
        <p14:creationId xmlns:p14="http://schemas.microsoft.com/office/powerpoint/2010/main" val="1653766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75C4D3-C113-26C8-AFCA-4EAC18AC1509}"/>
              </a:ext>
            </a:extLst>
          </p:cNvPr>
          <p:cNvPicPr>
            <a:picLocks noChangeAspect="1"/>
          </p:cNvPicPr>
          <p:nvPr/>
        </p:nvPicPr>
        <p:blipFill>
          <a:blip r:embed="rId2"/>
          <a:srcRect t="4097"/>
          <a:stretch/>
        </p:blipFill>
        <p:spPr>
          <a:xfrm>
            <a:off x="863436" y="1425676"/>
            <a:ext cx="10465128" cy="4522839"/>
          </a:xfrm>
          <a:prstGeom prst="rect">
            <a:avLst/>
          </a:prstGeom>
        </p:spPr>
      </p:pic>
      <p:sp>
        <p:nvSpPr>
          <p:cNvPr id="6" name="TextBox 5">
            <a:extLst>
              <a:ext uri="{FF2B5EF4-FFF2-40B4-BE49-F238E27FC236}">
                <a16:creationId xmlns:a16="http://schemas.microsoft.com/office/drawing/2014/main" id="{75B637EB-FEB7-B6A0-D9BC-D944F440772C}"/>
              </a:ext>
            </a:extLst>
          </p:cNvPr>
          <p:cNvSpPr txBox="1"/>
          <p:nvPr/>
        </p:nvSpPr>
        <p:spPr>
          <a:xfrm>
            <a:off x="88490" y="245806"/>
            <a:ext cx="10353368" cy="369332"/>
          </a:xfrm>
          <a:prstGeom prst="rect">
            <a:avLst/>
          </a:prstGeom>
          <a:noFill/>
        </p:spPr>
        <p:txBody>
          <a:bodyPr wrap="square" rtlCol="0">
            <a:spAutoFit/>
          </a:bodyPr>
          <a:lstStyle/>
          <a:p>
            <a:r>
              <a:rPr lang="en-US" dirty="0"/>
              <a:t>Features Of Gaia</a:t>
            </a:r>
            <a:endParaRPr lang="en-IN" dirty="0"/>
          </a:p>
        </p:txBody>
      </p:sp>
    </p:spTree>
    <p:extLst>
      <p:ext uri="{BB962C8B-B14F-4D97-AF65-F5344CB8AC3E}">
        <p14:creationId xmlns:p14="http://schemas.microsoft.com/office/powerpoint/2010/main" val="2039103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A34B8-F877-F0B1-3B4F-87C2C797BDD2}"/>
              </a:ext>
            </a:extLst>
          </p:cNvPr>
          <p:cNvPicPr>
            <a:picLocks noChangeAspect="1"/>
          </p:cNvPicPr>
          <p:nvPr/>
        </p:nvPicPr>
        <p:blipFill>
          <a:blip r:embed="rId2"/>
          <a:stretch>
            <a:fillRect/>
          </a:stretch>
        </p:blipFill>
        <p:spPr>
          <a:xfrm>
            <a:off x="847143" y="524213"/>
            <a:ext cx="10689075" cy="5809573"/>
          </a:xfrm>
          <a:prstGeom prst="rect">
            <a:avLst/>
          </a:prstGeom>
        </p:spPr>
      </p:pic>
    </p:spTree>
    <p:extLst>
      <p:ext uri="{BB962C8B-B14F-4D97-AF65-F5344CB8AC3E}">
        <p14:creationId xmlns:p14="http://schemas.microsoft.com/office/powerpoint/2010/main" val="1821833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279DAA-465C-EA12-4886-96F69B1F1E64}"/>
              </a:ext>
            </a:extLst>
          </p:cNvPr>
          <p:cNvPicPr>
            <a:picLocks noChangeAspect="1"/>
          </p:cNvPicPr>
          <p:nvPr/>
        </p:nvPicPr>
        <p:blipFill>
          <a:blip r:embed="rId2"/>
          <a:stretch>
            <a:fillRect/>
          </a:stretch>
        </p:blipFill>
        <p:spPr>
          <a:xfrm>
            <a:off x="2780892" y="256769"/>
            <a:ext cx="6935764" cy="2775869"/>
          </a:xfrm>
          <a:prstGeom prst="rect">
            <a:avLst/>
          </a:prstGeom>
        </p:spPr>
      </p:pic>
      <p:sp>
        <p:nvSpPr>
          <p:cNvPr id="8" name="TextBox 7">
            <a:extLst>
              <a:ext uri="{FF2B5EF4-FFF2-40B4-BE49-F238E27FC236}">
                <a16:creationId xmlns:a16="http://schemas.microsoft.com/office/drawing/2014/main" id="{F2CDE3EC-6BF3-1CA4-3A5C-A4AF36A82966}"/>
              </a:ext>
            </a:extLst>
          </p:cNvPr>
          <p:cNvSpPr txBox="1"/>
          <p:nvPr/>
        </p:nvSpPr>
        <p:spPr>
          <a:xfrm>
            <a:off x="1136073" y="3205018"/>
            <a:ext cx="9060872" cy="646331"/>
          </a:xfrm>
          <a:prstGeom prst="rect">
            <a:avLst/>
          </a:prstGeom>
          <a:noFill/>
        </p:spPr>
        <p:txBody>
          <a:bodyPr wrap="square" rtlCol="0">
            <a:spAutoFit/>
          </a:bodyPr>
          <a:lstStyle/>
          <a:p>
            <a:r>
              <a:rPr lang="en-US" dirty="0"/>
              <a:t>Port no – </a:t>
            </a:r>
            <a:br>
              <a:rPr lang="en-US" dirty="0"/>
            </a:br>
            <a:r>
              <a:rPr lang="en-US" dirty="0"/>
              <a:t>eve-ng: management-POD</a:t>
            </a:r>
            <a:endParaRPr lang="en-IN" dirty="0"/>
          </a:p>
        </p:txBody>
      </p:sp>
      <p:sp>
        <p:nvSpPr>
          <p:cNvPr id="9" name="Rectangle 8">
            <a:extLst>
              <a:ext uri="{FF2B5EF4-FFF2-40B4-BE49-F238E27FC236}">
                <a16:creationId xmlns:a16="http://schemas.microsoft.com/office/drawing/2014/main" id="{F427EEBE-FF3F-CF9F-6768-610D667325AE}"/>
              </a:ext>
            </a:extLst>
          </p:cNvPr>
          <p:cNvSpPr/>
          <p:nvPr/>
        </p:nvSpPr>
        <p:spPr>
          <a:xfrm>
            <a:off x="2854037" y="4023729"/>
            <a:ext cx="942109"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2B3F3190-CD5D-BC41-C08A-2BA21E0145BA}"/>
              </a:ext>
            </a:extLst>
          </p:cNvPr>
          <p:cNvSpPr/>
          <p:nvPr/>
        </p:nvSpPr>
        <p:spPr>
          <a:xfrm>
            <a:off x="7204362" y="3929965"/>
            <a:ext cx="942109"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A8F0BF07-55D2-2748-3B0C-551DEFF18B3A}"/>
              </a:ext>
            </a:extLst>
          </p:cNvPr>
          <p:cNvSpPr/>
          <p:nvPr/>
        </p:nvSpPr>
        <p:spPr>
          <a:xfrm>
            <a:off x="4844473" y="3929965"/>
            <a:ext cx="942109"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EADE7CA-EC1B-1D7F-B52C-052F4E79E606}"/>
              </a:ext>
            </a:extLst>
          </p:cNvPr>
          <p:cNvSpPr/>
          <p:nvPr/>
        </p:nvSpPr>
        <p:spPr>
          <a:xfrm>
            <a:off x="4844473" y="5781964"/>
            <a:ext cx="942109"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9B503FAE-1151-C2F4-19E6-75A102E839FF}"/>
              </a:ext>
            </a:extLst>
          </p:cNvPr>
          <p:cNvCxnSpPr>
            <a:cxnSpLocks/>
            <a:stCxn id="9" idx="2"/>
            <a:endCxn id="12" idx="0"/>
          </p:cNvCxnSpPr>
          <p:nvPr/>
        </p:nvCxnSpPr>
        <p:spPr>
          <a:xfrm>
            <a:off x="3325092" y="4670060"/>
            <a:ext cx="1990436" cy="1111904"/>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4C54241F-CC4F-5604-16C4-B9ACD1359F49}"/>
              </a:ext>
            </a:extLst>
          </p:cNvPr>
          <p:cNvCxnSpPr>
            <a:cxnSpLocks/>
            <a:stCxn id="11" idx="2"/>
            <a:endCxn id="12" idx="0"/>
          </p:cNvCxnSpPr>
          <p:nvPr/>
        </p:nvCxnSpPr>
        <p:spPr>
          <a:xfrm>
            <a:off x="5315528" y="4576296"/>
            <a:ext cx="0" cy="1205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414CD91-BE9F-7028-7B40-B6093263B808}"/>
              </a:ext>
            </a:extLst>
          </p:cNvPr>
          <p:cNvCxnSpPr>
            <a:cxnSpLocks/>
            <a:stCxn id="10" idx="2"/>
            <a:endCxn id="12" idx="0"/>
          </p:cNvCxnSpPr>
          <p:nvPr/>
        </p:nvCxnSpPr>
        <p:spPr>
          <a:xfrm flipH="1">
            <a:off x="5315528" y="4576296"/>
            <a:ext cx="2359889" cy="1205668"/>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DE9FAE-7C35-CA4D-8E17-F7BB8A2CDDA2}"/>
              </a:ext>
            </a:extLst>
          </p:cNvPr>
          <p:cNvSpPr txBox="1"/>
          <p:nvPr/>
        </p:nvSpPr>
        <p:spPr>
          <a:xfrm>
            <a:off x="2697018" y="4959927"/>
            <a:ext cx="5532582" cy="369332"/>
          </a:xfrm>
          <a:prstGeom prst="rect">
            <a:avLst/>
          </a:prstGeom>
          <a:noFill/>
        </p:spPr>
        <p:txBody>
          <a:bodyPr wrap="square" rtlCol="0">
            <a:spAutoFit/>
          </a:bodyPr>
          <a:lstStyle/>
          <a:p>
            <a:r>
              <a:rPr lang="en-US" dirty="0"/>
              <a:t>India </a:t>
            </a:r>
            <a:r>
              <a:rPr lang="en-US" dirty="0" err="1"/>
              <a:t>sms</a:t>
            </a:r>
            <a:r>
              <a:rPr lang="en-US" dirty="0"/>
              <a:t>                                 NWL </a:t>
            </a:r>
            <a:r>
              <a:rPr lang="en-US" dirty="0" err="1"/>
              <a:t>sms</a:t>
            </a:r>
            <a:r>
              <a:rPr lang="en-US" dirty="0"/>
              <a:t>           US </a:t>
            </a:r>
            <a:r>
              <a:rPr lang="en-US" dirty="0" err="1"/>
              <a:t>sms</a:t>
            </a:r>
            <a:endParaRPr lang="en-IN" dirty="0"/>
          </a:p>
        </p:txBody>
      </p:sp>
      <p:sp>
        <p:nvSpPr>
          <p:cNvPr id="23" name="TextBox 22">
            <a:extLst>
              <a:ext uri="{FF2B5EF4-FFF2-40B4-BE49-F238E27FC236}">
                <a16:creationId xmlns:a16="http://schemas.microsoft.com/office/drawing/2014/main" id="{2AB3EBF4-29B2-238A-C825-0D607C5E1DD7}"/>
              </a:ext>
            </a:extLst>
          </p:cNvPr>
          <p:cNvSpPr txBox="1"/>
          <p:nvPr/>
        </p:nvSpPr>
        <p:spPr>
          <a:xfrm>
            <a:off x="5883562" y="5938814"/>
            <a:ext cx="4996873" cy="369332"/>
          </a:xfrm>
          <a:prstGeom prst="rect">
            <a:avLst/>
          </a:prstGeom>
          <a:noFill/>
        </p:spPr>
        <p:txBody>
          <a:bodyPr wrap="square" rtlCol="0">
            <a:spAutoFit/>
          </a:bodyPr>
          <a:lstStyle/>
          <a:p>
            <a:r>
              <a:rPr lang="en-US" dirty="0"/>
              <a:t>MDS (access using single console)</a:t>
            </a:r>
            <a:endParaRPr lang="en-IN" dirty="0"/>
          </a:p>
        </p:txBody>
      </p:sp>
    </p:spTree>
    <p:extLst>
      <p:ext uri="{BB962C8B-B14F-4D97-AF65-F5344CB8AC3E}">
        <p14:creationId xmlns:p14="http://schemas.microsoft.com/office/powerpoint/2010/main" val="1664138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1D426D-416C-616E-CE2C-3732EA06B1F9}"/>
              </a:ext>
            </a:extLst>
          </p:cNvPr>
          <p:cNvPicPr>
            <a:picLocks noChangeAspect="1"/>
          </p:cNvPicPr>
          <p:nvPr/>
        </p:nvPicPr>
        <p:blipFill>
          <a:blip r:embed="rId2"/>
          <a:stretch>
            <a:fillRect/>
          </a:stretch>
        </p:blipFill>
        <p:spPr>
          <a:xfrm>
            <a:off x="385165" y="1834882"/>
            <a:ext cx="2994920" cy="3520745"/>
          </a:xfrm>
          <a:prstGeom prst="rect">
            <a:avLst/>
          </a:prstGeom>
        </p:spPr>
      </p:pic>
      <p:pic>
        <p:nvPicPr>
          <p:cNvPr id="8" name="Picture 7">
            <a:extLst>
              <a:ext uri="{FF2B5EF4-FFF2-40B4-BE49-F238E27FC236}">
                <a16:creationId xmlns:a16="http://schemas.microsoft.com/office/drawing/2014/main" id="{D7BDD481-314F-E295-3A70-BD39EFA0260D}"/>
              </a:ext>
            </a:extLst>
          </p:cNvPr>
          <p:cNvPicPr>
            <a:picLocks noChangeAspect="1"/>
          </p:cNvPicPr>
          <p:nvPr/>
        </p:nvPicPr>
        <p:blipFill>
          <a:blip r:embed="rId3"/>
          <a:stretch>
            <a:fillRect/>
          </a:stretch>
        </p:blipFill>
        <p:spPr>
          <a:xfrm>
            <a:off x="294982" y="207819"/>
            <a:ext cx="6950042" cy="1508891"/>
          </a:xfrm>
          <a:prstGeom prst="rect">
            <a:avLst/>
          </a:prstGeom>
        </p:spPr>
      </p:pic>
      <p:pic>
        <p:nvPicPr>
          <p:cNvPr id="3" name="Picture 2">
            <a:extLst>
              <a:ext uri="{FF2B5EF4-FFF2-40B4-BE49-F238E27FC236}">
                <a16:creationId xmlns:a16="http://schemas.microsoft.com/office/drawing/2014/main" id="{F482CC7E-5850-A42B-7DE6-E47A501186D5}"/>
              </a:ext>
            </a:extLst>
          </p:cNvPr>
          <p:cNvPicPr>
            <a:picLocks noChangeAspect="1"/>
          </p:cNvPicPr>
          <p:nvPr/>
        </p:nvPicPr>
        <p:blipFill>
          <a:blip r:embed="rId4"/>
          <a:stretch>
            <a:fillRect/>
          </a:stretch>
        </p:blipFill>
        <p:spPr>
          <a:xfrm>
            <a:off x="3641216" y="1834882"/>
            <a:ext cx="8255221" cy="3520745"/>
          </a:xfrm>
          <a:prstGeom prst="rect">
            <a:avLst/>
          </a:prstGeom>
        </p:spPr>
      </p:pic>
      <p:pic>
        <p:nvPicPr>
          <p:cNvPr id="6" name="Picture 5">
            <a:extLst>
              <a:ext uri="{FF2B5EF4-FFF2-40B4-BE49-F238E27FC236}">
                <a16:creationId xmlns:a16="http://schemas.microsoft.com/office/drawing/2014/main" id="{633C1BC1-8CD6-4158-8F14-91BF45362E1C}"/>
              </a:ext>
            </a:extLst>
          </p:cNvPr>
          <p:cNvPicPr>
            <a:picLocks noChangeAspect="1"/>
          </p:cNvPicPr>
          <p:nvPr/>
        </p:nvPicPr>
        <p:blipFill>
          <a:blip r:embed="rId5"/>
          <a:stretch>
            <a:fillRect/>
          </a:stretch>
        </p:blipFill>
        <p:spPr>
          <a:xfrm>
            <a:off x="3641216" y="5340836"/>
            <a:ext cx="6094832" cy="1309345"/>
          </a:xfrm>
          <a:prstGeom prst="rect">
            <a:avLst/>
          </a:prstGeom>
        </p:spPr>
      </p:pic>
    </p:spTree>
    <p:extLst>
      <p:ext uri="{BB962C8B-B14F-4D97-AF65-F5344CB8AC3E}">
        <p14:creationId xmlns:p14="http://schemas.microsoft.com/office/powerpoint/2010/main" val="2607488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CFB3-4E51-C568-B6F1-D2AD5E05BC9D}"/>
              </a:ext>
            </a:extLst>
          </p:cNvPr>
          <p:cNvSpPr>
            <a:spLocks noGrp="1"/>
          </p:cNvSpPr>
          <p:nvPr>
            <p:ph type="title"/>
          </p:nvPr>
        </p:nvSpPr>
        <p:spPr>
          <a:xfrm>
            <a:off x="0" y="0"/>
            <a:ext cx="12192000" cy="780184"/>
          </a:xfrm>
          <a:solidFill>
            <a:schemeClr val="accent1"/>
          </a:solidFill>
        </p:spPr>
        <p:txBody>
          <a:bodyPr/>
          <a:lstStyle/>
          <a:p>
            <a:pPr algn="ctr"/>
            <a:r>
              <a:rPr lang="en-US" b="1" dirty="0">
                <a:solidFill>
                  <a:schemeClr val="bg1"/>
                </a:solidFill>
              </a:rPr>
              <a:t>Useful commands and expert mode</a:t>
            </a:r>
            <a:endParaRPr lang="en-IN" b="1" dirty="0">
              <a:solidFill>
                <a:schemeClr val="bg1"/>
              </a:solidFill>
            </a:endParaRPr>
          </a:p>
        </p:txBody>
      </p:sp>
      <p:pic>
        <p:nvPicPr>
          <p:cNvPr id="5" name="Picture 4">
            <a:extLst>
              <a:ext uri="{FF2B5EF4-FFF2-40B4-BE49-F238E27FC236}">
                <a16:creationId xmlns:a16="http://schemas.microsoft.com/office/drawing/2014/main" id="{A306A74E-13AC-C413-32F1-311DE144F7DD}"/>
              </a:ext>
            </a:extLst>
          </p:cNvPr>
          <p:cNvPicPr>
            <a:picLocks noChangeAspect="1"/>
          </p:cNvPicPr>
          <p:nvPr/>
        </p:nvPicPr>
        <p:blipFill>
          <a:blip r:embed="rId2"/>
          <a:stretch>
            <a:fillRect/>
          </a:stretch>
        </p:blipFill>
        <p:spPr>
          <a:xfrm>
            <a:off x="884380" y="1389527"/>
            <a:ext cx="10631419" cy="4078945"/>
          </a:xfrm>
          <a:prstGeom prst="rect">
            <a:avLst/>
          </a:prstGeom>
        </p:spPr>
      </p:pic>
    </p:spTree>
    <p:extLst>
      <p:ext uri="{BB962C8B-B14F-4D97-AF65-F5344CB8AC3E}">
        <p14:creationId xmlns:p14="http://schemas.microsoft.com/office/powerpoint/2010/main" val="2883728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8501-84C6-FB2B-9226-DFAC51329390}"/>
              </a:ext>
            </a:extLst>
          </p:cNvPr>
          <p:cNvSpPr>
            <a:spLocks noGrp="1"/>
          </p:cNvSpPr>
          <p:nvPr>
            <p:ph type="title"/>
          </p:nvPr>
        </p:nvSpPr>
        <p:spPr>
          <a:xfrm>
            <a:off x="0" y="0"/>
            <a:ext cx="12192000" cy="720436"/>
          </a:xfrm>
          <a:solidFill>
            <a:schemeClr val="accent1"/>
          </a:solidFill>
        </p:spPr>
        <p:txBody>
          <a:bodyPr>
            <a:normAutofit/>
          </a:bodyPr>
          <a:lstStyle/>
          <a:p>
            <a:pPr algn="ctr"/>
            <a:r>
              <a:rPr lang="en-US" b="1" dirty="0">
                <a:solidFill>
                  <a:schemeClr val="bg1"/>
                </a:solidFill>
              </a:rPr>
              <a:t>SIC (Secure Internal communication)</a:t>
            </a:r>
            <a:endParaRPr lang="en-IN" b="1" dirty="0">
              <a:solidFill>
                <a:schemeClr val="bg1"/>
              </a:solidFill>
            </a:endParaRPr>
          </a:p>
        </p:txBody>
      </p:sp>
      <p:pic>
        <p:nvPicPr>
          <p:cNvPr id="11" name="Picture 10">
            <a:extLst>
              <a:ext uri="{FF2B5EF4-FFF2-40B4-BE49-F238E27FC236}">
                <a16:creationId xmlns:a16="http://schemas.microsoft.com/office/drawing/2014/main" id="{129D02BE-0149-8212-62EC-51750FB3DB4A}"/>
              </a:ext>
            </a:extLst>
          </p:cNvPr>
          <p:cNvPicPr>
            <a:picLocks noChangeAspect="1"/>
          </p:cNvPicPr>
          <p:nvPr/>
        </p:nvPicPr>
        <p:blipFill>
          <a:blip r:embed="rId2"/>
          <a:stretch>
            <a:fillRect/>
          </a:stretch>
        </p:blipFill>
        <p:spPr>
          <a:xfrm>
            <a:off x="145473" y="845738"/>
            <a:ext cx="10364757" cy="4152902"/>
          </a:xfrm>
          <a:prstGeom prst="rect">
            <a:avLst/>
          </a:prstGeom>
        </p:spPr>
      </p:pic>
      <p:pic>
        <p:nvPicPr>
          <p:cNvPr id="5" name="Picture 4">
            <a:extLst>
              <a:ext uri="{FF2B5EF4-FFF2-40B4-BE49-F238E27FC236}">
                <a16:creationId xmlns:a16="http://schemas.microsoft.com/office/drawing/2014/main" id="{DA2E8715-7B51-9073-893A-61905C43F3D3}"/>
              </a:ext>
            </a:extLst>
          </p:cNvPr>
          <p:cNvPicPr>
            <a:picLocks noChangeAspect="1"/>
          </p:cNvPicPr>
          <p:nvPr/>
        </p:nvPicPr>
        <p:blipFill>
          <a:blip r:embed="rId3"/>
          <a:srcRect l="30341" t="28865" r="30232" b="11542"/>
          <a:stretch>
            <a:fillRect/>
          </a:stretch>
        </p:blipFill>
        <p:spPr>
          <a:xfrm>
            <a:off x="8825345" y="4255222"/>
            <a:ext cx="2774373" cy="2148575"/>
          </a:xfrm>
          <a:prstGeom prst="rect">
            <a:avLst/>
          </a:prstGeom>
        </p:spPr>
      </p:pic>
      <p:pic>
        <p:nvPicPr>
          <p:cNvPr id="13" name="Picture 12">
            <a:extLst>
              <a:ext uri="{FF2B5EF4-FFF2-40B4-BE49-F238E27FC236}">
                <a16:creationId xmlns:a16="http://schemas.microsoft.com/office/drawing/2014/main" id="{2E0AD14D-B381-F771-78D4-F440D33EE805}"/>
              </a:ext>
            </a:extLst>
          </p:cNvPr>
          <p:cNvPicPr>
            <a:picLocks noChangeAspect="1"/>
          </p:cNvPicPr>
          <p:nvPr/>
        </p:nvPicPr>
        <p:blipFill>
          <a:blip r:embed="rId4"/>
          <a:stretch>
            <a:fillRect/>
          </a:stretch>
        </p:blipFill>
        <p:spPr>
          <a:xfrm>
            <a:off x="145473" y="4996308"/>
            <a:ext cx="6538527" cy="1409822"/>
          </a:xfrm>
          <a:prstGeom prst="rect">
            <a:avLst/>
          </a:prstGeom>
        </p:spPr>
      </p:pic>
    </p:spTree>
    <p:extLst>
      <p:ext uri="{BB962C8B-B14F-4D97-AF65-F5344CB8AC3E}">
        <p14:creationId xmlns:p14="http://schemas.microsoft.com/office/powerpoint/2010/main" val="2267503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D08438-A23C-62D9-D197-BA1BD9A30DC4}"/>
              </a:ext>
            </a:extLst>
          </p:cNvPr>
          <p:cNvSpPr>
            <a:spLocks noGrp="1"/>
          </p:cNvSpPr>
          <p:nvPr>
            <p:ph idx="1"/>
          </p:nvPr>
        </p:nvSpPr>
        <p:spPr>
          <a:xfrm>
            <a:off x="277090" y="807316"/>
            <a:ext cx="11745191" cy="4351338"/>
          </a:xfrm>
        </p:spPr>
        <p:txBody>
          <a:bodyPr>
            <a:normAutofit fontScale="77500" lnSpcReduction="20000"/>
          </a:bodyPr>
          <a:lstStyle/>
          <a:p>
            <a:pPr marL="0" indent="0">
              <a:buNone/>
            </a:pPr>
            <a:r>
              <a:rPr lang="en-US" b="1" dirty="0">
                <a:solidFill>
                  <a:srgbClr val="C00000"/>
                </a:solidFill>
              </a:rPr>
              <a:t>DEF: </a:t>
            </a:r>
            <a:r>
              <a:rPr lang="en-US" dirty="0"/>
              <a:t>In Checkpoint (a cybersecurity company), ICA as "Internal Communication Authority" likely refers to a system or protocol that manages secure communication within a network or organization.</a:t>
            </a:r>
          </a:p>
          <a:p>
            <a:pPr marL="0" indent="0">
              <a:buNone/>
            </a:pPr>
            <a:endParaRPr lang="en-US" b="1" dirty="0">
              <a:solidFill>
                <a:srgbClr val="C00000"/>
              </a:solidFill>
            </a:endParaRPr>
          </a:p>
          <a:p>
            <a:pPr marL="0" indent="0">
              <a:buNone/>
            </a:pPr>
            <a:r>
              <a:rPr lang="en-US" b="1" dirty="0">
                <a:solidFill>
                  <a:srgbClr val="C00000"/>
                </a:solidFill>
              </a:rPr>
              <a:t>Simple Explanation:</a:t>
            </a:r>
          </a:p>
          <a:p>
            <a:pPr marL="0" indent="0">
              <a:buNone/>
            </a:pPr>
            <a:r>
              <a:rPr lang="en-US" dirty="0"/>
              <a:t>Internal Communication = Messages, data, or commands shared inside a company or network.</a:t>
            </a:r>
          </a:p>
          <a:p>
            <a:pPr marL="0" indent="0">
              <a:buNone/>
            </a:pPr>
            <a:r>
              <a:rPr lang="en-US" dirty="0"/>
              <a:t>Authority = Controls who can send/receive information and ensures security.</a:t>
            </a:r>
          </a:p>
          <a:p>
            <a:pPr marL="0" indent="0">
              <a:buNone/>
            </a:pPr>
            <a:endParaRPr lang="en-US" dirty="0"/>
          </a:p>
          <a:p>
            <a:pPr marL="0" indent="0">
              <a:buNone/>
            </a:pPr>
            <a:r>
              <a:rPr lang="en-US" b="1" dirty="0">
                <a:solidFill>
                  <a:srgbClr val="C00000"/>
                </a:solidFill>
              </a:rPr>
              <a:t>What Does ICA Do in Checkpoint?</a:t>
            </a:r>
          </a:p>
          <a:p>
            <a:pPr marL="0" indent="0">
              <a:buNone/>
            </a:pPr>
            <a:r>
              <a:rPr lang="en-US" dirty="0"/>
              <a:t>Secure Messaging – Keeps internal chats, emails, and file transfers safe from hackers.</a:t>
            </a:r>
          </a:p>
          <a:p>
            <a:pPr marL="0" indent="0">
              <a:buNone/>
            </a:pPr>
            <a:r>
              <a:rPr lang="en-US" dirty="0"/>
              <a:t>Access Control – Decides which employees/devices can communicate with each other.</a:t>
            </a:r>
          </a:p>
          <a:p>
            <a:pPr marL="0" indent="0">
              <a:buNone/>
            </a:pPr>
            <a:r>
              <a:rPr lang="en-US" dirty="0"/>
              <a:t>Monitoring – Watches for suspicious activity in internal networks.</a:t>
            </a:r>
            <a:endParaRPr lang="en-IN" dirty="0"/>
          </a:p>
        </p:txBody>
      </p:sp>
      <p:sp>
        <p:nvSpPr>
          <p:cNvPr id="4" name="Title 1">
            <a:extLst>
              <a:ext uri="{FF2B5EF4-FFF2-40B4-BE49-F238E27FC236}">
                <a16:creationId xmlns:a16="http://schemas.microsoft.com/office/drawing/2014/main" id="{BC4292E0-9ACB-0EF9-09C6-65223FD7D907}"/>
              </a:ext>
            </a:extLst>
          </p:cNvPr>
          <p:cNvSpPr>
            <a:spLocks noGrp="1"/>
          </p:cNvSpPr>
          <p:nvPr>
            <p:ph type="title"/>
          </p:nvPr>
        </p:nvSpPr>
        <p:spPr>
          <a:xfrm>
            <a:off x="0" y="0"/>
            <a:ext cx="12192000" cy="720436"/>
          </a:xfrm>
          <a:solidFill>
            <a:schemeClr val="accent1"/>
          </a:solidFill>
        </p:spPr>
        <p:txBody>
          <a:bodyPr>
            <a:normAutofit/>
          </a:bodyPr>
          <a:lstStyle/>
          <a:p>
            <a:pPr algn="ctr"/>
            <a:r>
              <a:rPr lang="en-US" b="1" dirty="0">
                <a:solidFill>
                  <a:schemeClr val="bg1"/>
                </a:solidFill>
              </a:rPr>
              <a:t>SIC (Secure Internal communication)</a:t>
            </a:r>
            <a:endParaRPr lang="en-IN" b="1" dirty="0">
              <a:solidFill>
                <a:schemeClr val="bg1"/>
              </a:solidFill>
            </a:endParaRPr>
          </a:p>
        </p:txBody>
      </p:sp>
      <p:pic>
        <p:nvPicPr>
          <p:cNvPr id="7" name="Picture 6">
            <a:extLst>
              <a:ext uri="{FF2B5EF4-FFF2-40B4-BE49-F238E27FC236}">
                <a16:creationId xmlns:a16="http://schemas.microsoft.com/office/drawing/2014/main" id="{F1088DAE-F61E-1399-AD73-035AA472D645}"/>
              </a:ext>
            </a:extLst>
          </p:cNvPr>
          <p:cNvPicPr>
            <a:picLocks noChangeAspect="1"/>
          </p:cNvPicPr>
          <p:nvPr/>
        </p:nvPicPr>
        <p:blipFill>
          <a:blip r:embed="rId2"/>
          <a:stretch>
            <a:fillRect/>
          </a:stretch>
        </p:blipFill>
        <p:spPr>
          <a:xfrm>
            <a:off x="263236" y="4682507"/>
            <a:ext cx="4350327" cy="2071584"/>
          </a:xfrm>
          <a:prstGeom prst="rect">
            <a:avLst/>
          </a:prstGeom>
        </p:spPr>
      </p:pic>
      <p:pic>
        <p:nvPicPr>
          <p:cNvPr id="9" name="Picture 8">
            <a:extLst>
              <a:ext uri="{FF2B5EF4-FFF2-40B4-BE49-F238E27FC236}">
                <a16:creationId xmlns:a16="http://schemas.microsoft.com/office/drawing/2014/main" id="{11D7180F-8864-38E0-9D18-8332232B116B}"/>
              </a:ext>
            </a:extLst>
          </p:cNvPr>
          <p:cNvPicPr>
            <a:picLocks noChangeAspect="1"/>
          </p:cNvPicPr>
          <p:nvPr/>
        </p:nvPicPr>
        <p:blipFill>
          <a:blip r:embed="rId3"/>
          <a:stretch>
            <a:fillRect/>
          </a:stretch>
        </p:blipFill>
        <p:spPr>
          <a:xfrm>
            <a:off x="7896160" y="4539955"/>
            <a:ext cx="4233492" cy="2214136"/>
          </a:xfrm>
          <a:prstGeom prst="rect">
            <a:avLst/>
          </a:prstGeom>
        </p:spPr>
      </p:pic>
    </p:spTree>
    <p:extLst>
      <p:ext uri="{BB962C8B-B14F-4D97-AF65-F5344CB8AC3E}">
        <p14:creationId xmlns:p14="http://schemas.microsoft.com/office/powerpoint/2010/main" val="179732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B13D81-5A26-C18D-FE21-68C14055EA97}"/>
              </a:ext>
            </a:extLst>
          </p:cNvPr>
          <p:cNvPicPr>
            <a:picLocks noChangeAspect="1"/>
          </p:cNvPicPr>
          <p:nvPr/>
        </p:nvPicPr>
        <p:blipFill>
          <a:blip r:embed="rId2"/>
          <a:stretch>
            <a:fillRect/>
          </a:stretch>
        </p:blipFill>
        <p:spPr>
          <a:xfrm>
            <a:off x="1554086" y="392167"/>
            <a:ext cx="9083827" cy="6073666"/>
          </a:xfrm>
          <a:prstGeom prst="rect">
            <a:avLst/>
          </a:prstGeom>
        </p:spPr>
      </p:pic>
    </p:spTree>
    <p:extLst>
      <p:ext uri="{BB962C8B-B14F-4D97-AF65-F5344CB8AC3E}">
        <p14:creationId xmlns:p14="http://schemas.microsoft.com/office/powerpoint/2010/main" val="2928767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EE272-D930-BEA1-9433-7A1EE926406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F13C24C-B964-4837-BAB5-86D448107B39}"/>
              </a:ext>
            </a:extLst>
          </p:cNvPr>
          <p:cNvSpPr>
            <a:spLocks noGrp="1"/>
          </p:cNvSpPr>
          <p:nvPr>
            <p:ph type="title"/>
          </p:nvPr>
        </p:nvSpPr>
        <p:spPr>
          <a:xfrm>
            <a:off x="0" y="0"/>
            <a:ext cx="12192000" cy="720436"/>
          </a:xfrm>
          <a:solidFill>
            <a:schemeClr val="accent1"/>
          </a:solidFill>
        </p:spPr>
        <p:txBody>
          <a:bodyPr>
            <a:normAutofit/>
          </a:bodyPr>
          <a:lstStyle/>
          <a:p>
            <a:pPr algn="ctr"/>
            <a:r>
              <a:rPr lang="en-US" b="1" dirty="0">
                <a:solidFill>
                  <a:schemeClr val="bg1"/>
                </a:solidFill>
              </a:rPr>
              <a:t>Packet Flow in Checkpoint</a:t>
            </a:r>
            <a:endParaRPr lang="en-IN" b="1" dirty="0">
              <a:solidFill>
                <a:schemeClr val="bg1"/>
              </a:solidFill>
            </a:endParaRPr>
          </a:p>
        </p:txBody>
      </p:sp>
      <p:pic>
        <p:nvPicPr>
          <p:cNvPr id="8" name="Picture 7">
            <a:extLst>
              <a:ext uri="{FF2B5EF4-FFF2-40B4-BE49-F238E27FC236}">
                <a16:creationId xmlns:a16="http://schemas.microsoft.com/office/drawing/2014/main" id="{7BAB0E46-EF36-D974-7A39-480560BD2720}"/>
              </a:ext>
            </a:extLst>
          </p:cNvPr>
          <p:cNvPicPr>
            <a:picLocks noChangeAspect="1"/>
          </p:cNvPicPr>
          <p:nvPr/>
        </p:nvPicPr>
        <p:blipFill>
          <a:blip r:embed="rId2"/>
          <a:srcRect t="8582"/>
          <a:stretch>
            <a:fillRect/>
          </a:stretch>
        </p:blipFill>
        <p:spPr>
          <a:xfrm>
            <a:off x="1214581" y="997528"/>
            <a:ext cx="9522691" cy="4710555"/>
          </a:xfrm>
          <a:prstGeom prst="rect">
            <a:avLst/>
          </a:prstGeom>
        </p:spPr>
      </p:pic>
    </p:spTree>
    <p:extLst>
      <p:ext uri="{BB962C8B-B14F-4D97-AF65-F5344CB8AC3E}">
        <p14:creationId xmlns:p14="http://schemas.microsoft.com/office/powerpoint/2010/main" val="3086676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A62EF-BA53-2101-FE4C-D8441921EAC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CC235CD-BAD3-41DE-F666-0B20285F66C9}"/>
              </a:ext>
            </a:extLst>
          </p:cNvPr>
          <p:cNvSpPr>
            <a:spLocks noGrp="1"/>
          </p:cNvSpPr>
          <p:nvPr>
            <p:ph type="title"/>
          </p:nvPr>
        </p:nvSpPr>
        <p:spPr>
          <a:xfrm>
            <a:off x="0" y="0"/>
            <a:ext cx="12192000" cy="720436"/>
          </a:xfrm>
          <a:solidFill>
            <a:schemeClr val="accent1"/>
          </a:solidFill>
        </p:spPr>
        <p:txBody>
          <a:bodyPr>
            <a:normAutofit/>
          </a:bodyPr>
          <a:lstStyle/>
          <a:p>
            <a:pPr algn="ctr"/>
            <a:r>
              <a:rPr lang="en-US" b="1" dirty="0">
                <a:solidFill>
                  <a:schemeClr val="bg1"/>
                </a:solidFill>
              </a:rPr>
              <a:t>SAM DATABASE (GSACK TEAM)</a:t>
            </a:r>
            <a:endParaRPr lang="en-IN" b="1" dirty="0">
              <a:solidFill>
                <a:schemeClr val="bg1"/>
              </a:solidFill>
            </a:endParaRPr>
          </a:p>
        </p:txBody>
      </p:sp>
      <p:pic>
        <p:nvPicPr>
          <p:cNvPr id="3" name="Picture 2">
            <a:extLst>
              <a:ext uri="{FF2B5EF4-FFF2-40B4-BE49-F238E27FC236}">
                <a16:creationId xmlns:a16="http://schemas.microsoft.com/office/drawing/2014/main" id="{C25B7D26-7B28-6FF0-7E9F-4DEB76A18719}"/>
              </a:ext>
            </a:extLst>
          </p:cNvPr>
          <p:cNvPicPr>
            <a:picLocks noChangeAspect="1"/>
          </p:cNvPicPr>
          <p:nvPr/>
        </p:nvPicPr>
        <p:blipFill>
          <a:blip r:embed="rId2"/>
          <a:srcRect t="10127"/>
          <a:stretch>
            <a:fillRect/>
          </a:stretch>
        </p:blipFill>
        <p:spPr>
          <a:xfrm>
            <a:off x="988292" y="982775"/>
            <a:ext cx="10409382" cy="4892449"/>
          </a:xfrm>
          <a:prstGeom prst="rect">
            <a:avLst/>
          </a:prstGeom>
        </p:spPr>
      </p:pic>
    </p:spTree>
    <p:extLst>
      <p:ext uri="{BB962C8B-B14F-4D97-AF65-F5344CB8AC3E}">
        <p14:creationId xmlns:p14="http://schemas.microsoft.com/office/powerpoint/2010/main" val="181818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53442E-1F2A-75C6-B292-D38AB77F4056}"/>
              </a:ext>
            </a:extLst>
          </p:cNvPr>
          <p:cNvPicPr>
            <a:picLocks noChangeAspect="1"/>
          </p:cNvPicPr>
          <p:nvPr/>
        </p:nvPicPr>
        <p:blipFill>
          <a:blip r:embed="rId2"/>
          <a:srcRect t="17432"/>
          <a:stretch>
            <a:fillRect/>
          </a:stretch>
        </p:blipFill>
        <p:spPr>
          <a:xfrm>
            <a:off x="121402" y="1339272"/>
            <a:ext cx="11949195" cy="5298025"/>
          </a:xfrm>
          <a:prstGeom prst="rect">
            <a:avLst/>
          </a:prstGeom>
        </p:spPr>
      </p:pic>
      <p:sp>
        <p:nvSpPr>
          <p:cNvPr id="10" name="Title 1">
            <a:extLst>
              <a:ext uri="{FF2B5EF4-FFF2-40B4-BE49-F238E27FC236}">
                <a16:creationId xmlns:a16="http://schemas.microsoft.com/office/drawing/2014/main" id="{9AC7223A-EDAE-095B-4D81-785AE6FEBDB9}"/>
              </a:ext>
            </a:extLst>
          </p:cNvPr>
          <p:cNvSpPr>
            <a:spLocks noGrp="1"/>
          </p:cNvSpPr>
          <p:nvPr>
            <p:ph type="title"/>
          </p:nvPr>
        </p:nvSpPr>
        <p:spPr>
          <a:xfrm>
            <a:off x="0" y="0"/>
            <a:ext cx="12192000" cy="720436"/>
          </a:xfrm>
          <a:solidFill>
            <a:schemeClr val="accent1"/>
          </a:solidFill>
        </p:spPr>
        <p:txBody>
          <a:bodyPr>
            <a:normAutofit/>
          </a:bodyPr>
          <a:lstStyle/>
          <a:p>
            <a:pPr algn="ctr"/>
            <a:r>
              <a:rPr lang="en-US" b="1" dirty="0">
                <a:solidFill>
                  <a:schemeClr val="bg1"/>
                </a:solidFill>
              </a:rPr>
              <a:t>Anti-Spoofing</a:t>
            </a:r>
            <a:endParaRPr lang="en-IN" b="1" dirty="0">
              <a:solidFill>
                <a:schemeClr val="bg1"/>
              </a:solidFill>
            </a:endParaRPr>
          </a:p>
        </p:txBody>
      </p:sp>
    </p:spTree>
    <p:extLst>
      <p:ext uri="{BB962C8B-B14F-4D97-AF65-F5344CB8AC3E}">
        <p14:creationId xmlns:p14="http://schemas.microsoft.com/office/powerpoint/2010/main" val="2721983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1FB57-7556-3BB8-4B92-56B3D6AAC37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E9D6F4C-C664-52B0-CA6A-0B6B6116351C}"/>
              </a:ext>
            </a:extLst>
          </p:cNvPr>
          <p:cNvSpPr>
            <a:spLocks noGrp="1"/>
          </p:cNvSpPr>
          <p:nvPr>
            <p:ph type="title"/>
          </p:nvPr>
        </p:nvSpPr>
        <p:spPr>
          <a:xfrm>
            <a:off x="0" y="0"/>
            <a:ext cx="12192000" cy="720436"/>
          </a:xfrm>
          <a:solidFill>
            <a:schemeClr val="accent1"/>
          </a:solidFill>
        </p:spPr>
        <p:txBody>
          <a:bodyPr>
            <a:normAutofit/>
          </a:bodyPr>
          <a:lstStyle/>
          <a:p>
            <a:pPr algn="ctr"/>
            <a:r>
              <a:rPr lang="en-US" b="1" dirty="0">
                <a:solidFill>
                  <a:schemeClr val="bg1"/>
                </a:solidFill>
              </a:rPr>
              <a:t>Anti-Spoofing</a:t>
            </a:r>
            <a:endParaRPr lang="en-IN" b="1" dirty="0">
              <a:solidFill>
                <a:schemeClr val="bg1"/>
              </a:solidFill>
            </a:endParaRPr>
          </a:p>
        </p:txBody>
      </p:sp>
      <p:pic>
        <p:nvPicPr>
          <p:cNvPr id="3" name="Picture 2">
            <a:extLst>
              <a:ext uri="{FF2B5EF4-FFF2-40B4-BE49-F238E27FC236}">
                <a16:creationId xmlns:a16="http://schemas.microsoft.com/office/drawing/2014/main" id="{AE9A43FE-A5E4-5EF2-524A-109A7630BDEE}"/>
              </a:ext>
            </a:extLst>
          </p:cNvPr>
          <p:cNvPicPr>
            <a:picLocks noChangeAspect="1"/>
          </p:cNvPicPr>
          <p:nvPr/>
        </p:nvPicPr>
        <p:blipFill>
          <a:blip r:embed="rId2"/>
          <a:srcRect l="1136" t="12716" r="2726" b="6270"/>
          <a:stretch>
            <a:fillRect/>
          </a:stretch>
        </p:blipFill>
        <p:spPr>
          <a:xfrm>
            <a:off x="323271" y="886691"/>
            <a:ext cx="11720947" cy="4701309"/>
          </a:xfrm>
          <a:prstGeom prst="rect">
            <a:avLst/>
          </a:prstGeom>
        </p:spPr>
      </p:pic>
      <p:sp>
        <p:nvSpPr>
          <p:cNvPr id="4" name="TextBox 3">
            <a:extLst>
              <a:ext uri="{FF2B5EF4-FFF2-40B4-BE49-F238E27FC236}">
                <a16:creationId xmlns:a16="http://schemas.microsoft.com/office/drawing/2014/main" id="{B95538FC-0EB1-E510-1715-07981596B9FD}"/>
              </a:ext>
            </a:extLst>
          </p:cNvPr>
          <p:cNvSpPr txBox="1"/>
          <p:nvPr/>
        </p:nvSpPr>
        <p:spPr>
          <a:xfrm>
            <a:off x="314036" y="5671127"/>
            <a:ext cx="11730182" cy="923330"/>
          </a:xfrm>
          <a:prstGeom prst="rect">
            <a:avLst/>
          </a:prstGeom>
          <a:noFill/>
        </p:spPr>
        <p:txBody>
          <a:bodyPr wrap="square" rtlCol="0">
            <a:spAutoFit/>
          </a:bodyPr>
          <a:lstStyle/>
          <a:p>
            <a:r>
              <a:rPr lang="en-US" dirty="0"/>
              <a:t>2 types:</a:t>
            </a:r>
          </a:p>
          <a:p>
            <a:pPr marL="400050" indent="-400050">
              <a:buAutoNum type="romanLcPeriod"/>
            </a:pPr>
            <a:r>
              <a:rPr lang="en-US" dirty="0"/>
              <a:t>Slow path – if there is no existing session in session table</a:t>
            </a:r>
          </a:p>
          <a:p>
            <a:pPr marL="400050" indent="-400050">
              <a:buAutoNum type="romanLcPeriod"/>
            </a:pPr>
            <a:r>
              <a:rPr lang="en-US" dirty="0"/>
              <a:t>Fast path – if there is existing session in session table then there will be no policy checkup</a:t>
            </a:r>
            <a:endParaRPr lang="en-IN" dirty="0"/>
          </a:p>
        </p:txBody>
      </p:sp>
    </p:spTree>
    <p:extLst>
      <p:ext uri="{BB962C8B-B14F-4D97-AF65-F5344CB8AC3E}">
        <p14:creationId xmlns:p14="http://schemas.microsoft.com/office/powerpoint/2010/main" val="2531621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4EB12-2742-2D3A-3744-CF65C19BBCFC}"/>
              </a:ext>
            </a:extLst>
          </p:cNvPr>
          <p:cNvSpPr>
            <a:spLocks noGrp="1"/>
          </p:cNvSpPr>
          <p:nvPr>
            <p:ph idx="1"/>
          </p:nvPr>
        </p:nvSpPr>
        <p:spPr>
          <a:xfrm>
            <a:off x="954463" y="3579753"/>
            <a:ext cx="10515600" cy="2840643"/>
          </a:xfrm>
        </p:spPr>
        <p:txBody>
          <a:bodyPr>
            <a:normAutofit/>
          </a:bodyPr>
          <a:lstStyle/>
          <a:p>
            <a:pPr marL="0" indent="0">
              <a:buNone/>
            </a:pPr>
            <a:r>
              <a:rPr lang="en-IN" sz="1600" dirty="0"/>
              <a:t>  </a:t>
            </a:r>
            <a:r>
              <a:rPr lang="en-IN" sz="1600" b="1" dirty="0"/>
              <a:t>Feature                		Fast Path (</a:t>
            </a:r>
            <a:r>
              <a:rPr lang="en-IN" sz="1600" b="1" dirty="0" err="1"/>
              <a:t>SecureXL</a:t>
            </a:r>
            <a:r>
              <a:rPr lang="en-IN" sz="1600" b="1" dirty="0"/>
              <a:t>)             		Slow Path (Firewall Path)  </a:t>
            </a:r>
          </a:p>
          <a:p>
            <a:pPr marL="0" indent="0">
              <a:buNone/>
            </a:pPr>
            <a:r>
              <a:rPr lang="en-IN" sz="1600" dirty="0"/>
              <a:t>  -----------------   		 ------------------------------   		-------------------------  </a:t>
            </a:r>
          </a:p>
          <a:p>
            <a:pPr marL="0" indent="0">
              <a:buNone/>
            </a:pPr>
            <a:r>
              <a:rPr lang="en-IN" sz="1600" dirty="0"/>
              <a:t>   Speed                 		Very fast                       	 		Slower                     </a:t>
            </a:r>
          </a:p>
          <a:p>
            <a:pPr marL="0" indent="0">
              <a:buNone/>
            </a:pPr>
            <a:r>
              <a:rPr lang="en-IN" sz="1600" dirty="0"/>
              <a:t>   Used for             		Known, accepted sessions         		New or complex traffic     </a:t>
            </a:r>
          </a:p>
          <a:p>
            <a:pPr marL="0" indent="0">
              <a:buNone/>
            </a:pPr>
            <a:r>
              <a:rPr lang="en-IN" sz="1600" dirty="0"/>
              <a:t>   Inspection Level    		Minimal (metadata)               		Full, deep inspection      </a:t>
            </a:r>
          </a:p>
          <a:p>
            <a:pPr marL="0" indent="0">
              <a:buNone/>
            </a:pPr>
            <a:r>
              <a:rPr lang="en-IN" sz="1600" dirty="0"/>
              <a:t>   CPU Load            		Low                              			Higher                     </a:t>
            </a:r>
          </a:p>
          <a:p>
            <a:pPr marL="0" indent="0">
              <a:buNone/>
            </a:pPr>
            <a:r>
              <a:rPr lang="en-IN" sz="1600" dirty="0"/>
              <a:t>   </a:t>
            </a:r>
            <a:r>
              <a:rPr lang="en-IN" sz="1600" dirty="0" err="1"/>
              <a:t>SecureXL</a:t>
            </a:r>
            <a:r>
              <a:rPr lang="en-IN" sz="1600" dirty="0"/>
              <a:t> Used?      		Yes                              			No                         </a:t>
            </a:r>
          </a:p>
          <a:p>
            <a:pPr marL="0" indent="0">
              <a:buNone/>
            </a:pPr>
            <a:r>
              <a:rPr lang="en-IN" sz="1600" dirty="0"/>
              <a:t>   Example             		HTTP stream after first packet   		First SYN packet           </a:t>
            </a:r>
          </a:p>
        </p:txBody>
      </p:sp>
      <p:sp>
        <p:nvSpPr>
          <p:cNvPr id="5" name="TextBox 4">
            <a:extLst>
              <a:ext uri="{FF2B5EF4-FFF2-40B4-BE49-F238E27FC236}">
                <a16:creationId xmlns:a16="http://schemas.microsoft.com/office/drawing/2014/main" id="{3588E270-A5E3-6889-1B7D-EB5BF9D6E95D}"/>
              </a:ext>
            </a:extLst>
          </p:cNvPr>
          <p:cNvSpPr txBox="1"/>
          <p:nvPr/>
        </p:nvSpPr>
        <p:spPr>
          <a:xfrm>
            <a:off x="593494" y="289679"/>
            <a:ext cx="11237537" cy="3139321"/>
          </a:xfrm>
          <a:prstGeom prst="rect">
            <a:avLst/>
          </a:prstGeom>
          <a:noFill/>
        </p:spPr>
        <p:txBody>
          <a:bodyPr wrap="square">
            <a:spAutoFit/>
          </a:bodyPr>
          <a:lstStyle/>
          <a:p>
            <a:r>
              <a:rPr lang="en-IN" b="1" dirty="0">
                <a:solidFill>
                  <a:srgbClr val="FF0000"/>
                </a:solidFill>
              </a:rPr>
              <a:t>✅ Definition:</a:t>
            </a:r>
          </a:p>
          <a:p>
            <a:r>
              <a:rPr lang="en-IN" dirty="0"/>
              <a:t>Slow Path refers to the full inspection path, where a packet is sent to the Firewall Kernel for:</a:t>
            </a:r>
          </a:p>
          <a:p>
            <a:r>
              <a:rPr lang="en-IN" dirty="0"/>
              <a:t>Rule matching,</a:t>
            </a:r>
          </a:p>
          <a:p>
            <a:r>
              <a:rPr lang="en-IN" dirty="0"/>
              <a:t>Application layer inspection,</a:t>
            </a:r>
          </a:p>
          <a:p>
            <a:r>
              <a:rPr lang="en-IN" dirty="0"/>
              <a:t>Threat prevention (IPS, Anti-Bot, etc.).</a:t>
            </a:r>
          </a:p>
          <a:p>
            <a:endParaRPr lang="en-IN" dirty="0"/>
          </a:p>
          <a:p>
            <a:r>
              <a:rPr lang="en-IN" b="1" dirty="0">
                <a:solidFill>
                  <a:srgbClr val="FF0000"/>
                </a:solidFill>
              </a:rPr>
              <a:t>⚙️ When it's used:</a:t>
            </a:r>
          </a:p>
          <a:p>
            <a:r>
              <a:rPr lang="en-IN" dirty="0"/>
              <a:t>First packet of a new session (connection).</a:t>
            </a:r>
          </a:p>
          <a:p>
            <a:r>
              <a:rPr lang="en-IN" dirty="0"/>
              <a:t>When a packet needs Deep Packet Inspection (DPI).</a:t>
            </a:r>
          </a:p>
          <a:p>
            <a:r>
              <a:rPr lang="en-IN" dirty="0"/>
              <a:t>When acceleration (</a:t>
            </a:r>
            <a:r>
              <a:rPr lang="en-IN" dirty="0" err="1"/>
              <a:t>SecureXL</a:t>
            </a:r>
            <a:r>
              <a:rPr lang="en-IN" dirty="0"/>
              <a:t>) is disabled or not applicable.</a:t>
            </a:r>
          </a:p>
          <a:p>
            <a:r>
              <a:rPr lang="en-IN" dirty="0"/>
              <a:t>Certain traffic types: fragmented packets, encrypted traffic inspection, or policy exceptions.</a:t>
            </a:r>
          </a:p>
        </p:txBody>
      </p:sp>
    </p:spTree>
    <p:extLst>
      <p:ext uri="{BB962C8B-B14F-4D97-AF65-F5344CB8AC3E}">
        <p14:creationId xmlns:p14="http://schemas.microsoft.com/office/powerpoint/2010/main" val="4109373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531BF-9B9C-D047-6411-45DFD86B8A2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64D4606-1674-3596-7D5A-A45502F6E918}"/>
              </a:ext>
            </a:extLst>
          </p:cNvPr>
          <p:cNvSpPr>
            <a:spLocks noGrp="1"/>
          </p:cNvSpPr>
          <p:nvPr>
            <p:ph type="title"/>
          </p:nvPr>
        </p:nvSpPr>
        <p:spPr>
          <a:xfrm>
            <a:off x="0" y="0"/>
            <a:ext cx="12192000" cy="720436"/>
          </a:xfrm>
          <a:solidFill>
            <a:schemeClr val="accent1"/>
          </a:solidFill>
        </p:spPr>
        <p:txBody>
          <a:bodyPr>
            <a:normAutofit/>
          </a:bodyPr>
          <a:lstStyle/>
          <a:p>
            <a:pPr algn="ctr"/>
            <a:r>
              <a:rPr lang="en-US" b="1" dirty="0">
                <a:solidFill>
                  <a:schemeClr val="bg1"/>
                </a:solidFill>
              </a:rPr>
              <a:t>Policy Lookup &amp; Destination Nat</a:t>
            </a:r>
            <a:endParaRPr lang="en-IN" b="1" dirty="0">
              <a:solidFill>
                <a:schemeClr val="bg1"/>
              </a:solidFill>
            </a:endParaRPr>
          </a:p>
        </p:txBody>
      </p:sp>
      <p:pic>
        <p:nvPicPr>
          <p:cNvPr id="5" name="Picture 4">
            <a:extLst>
              <a:ext uri="{FF2B5EF4-FFF2-40B4-BE49-F238E27FC236}">
                <a16:creationId xmlns:a16="http://schemas.microsoft.com/office/drawing/2014/main" id="{B9A07774-2BFA-8C35-1CFE-768ACA045B6C}"/>
              </a:ext>
            </a:extLst>
          </p:cNvPr>
          <p:cNvPicPr>
            <a:picLocks noChangeAspect="1"/>
          </p:cNvPicPr>
          <p:nvPr/>
        </p:nvPicPr>
        <p:blipFill>
          <a:blip r:embed="rId2"/>
          <a:stretch>
            <a:fillRect/>
          </a:stretch>
        </p:blipFill>
        <p:spPr>
          <a:xfrm>
            <a:off x="314036" y="797039"/>
            <a:ext cx="10289309" cy="2141831"/>
          </a:xfrm>
          <a:prstGeom prst="rect">
            <a:avLst/>
          </a:prstGeom>
        </p:spPr>
      </p:pic>
      <p:pic>
        <p:nvPicPr>
          <p:cNvPr id="6" name="Picture 5">
            <a:extLst>
              <a:ext uri="{FF2B5EF4-FFF2-40B4-BE49-F238E27FC236}">
                <a16:creationId xmlns:a16="http://schemas.microsoft.com/office/drawing/2014/main" id="{2DA51E8E-08A4-1563-19B2-BC67E6B2FE74}"/>
              </a:ext>
            </a:extLst>
          </p:cNvPr>
          <p:cNvPicPr>
            <a:picLocks noChangeAspect="1"/>
          </p:cNvPicPr>
          <p:nvPr/>
        </p:nvPicPr>
        <p:blipFill>
          <a:blip r:embed="rId3"/>
          <a:stretch>
            <a:fillRect/>
          </a:stretch>
        </p:blipFill>
        <p:spPr>
          <a:xfrm>
            <a:off x="314036" y="3429000"/>
            <a:ext cx="9060873" cy="2012325"/>
          </a:xfrm>
          <a:prstGeom prst="rect">
            <a:avLst/>
          </a:prstGeom>
        </p:spPr>
      </p:pic>
    </p:spTree>
    <p:extLst>
      <p:ext uri="{BB962C8B-B14F-4D97-AF65-F5344CB8AC3E}">
        <p14:creationId xmlns:p14="http://schemas.microsoft.com/office/powerpoint/2010/main" val="3978638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433E2-DEE8-730B-D8DB-1E3DF9CFF9D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758F4E3-ACF6-E18C-675B-B182FCA338A0}"/>
              </a:ext>
            </a:extLst>
          </p:cNvPr>
          <p:cNvSpPr>
            <a:spLocks noGrp="1"/>
          </p:cNvSpPr>
          <p:nvPr>
            <p:ph type="title"/>
          </p:nvPr>
        </p:nvSpPr>
        <p:spPr>
          <a:xfrm>
            <a:off x="0" y="0"/>
            <a:ext cx="12192000" cy="720436"/>
          </a:xfrm>
          <a:solidFill>
            <a:schemeClr val="accent1"/>
          </a:solidFill>
        </p:spPr>
        <p:txBody>
          <a:bodyPr>
            <a:normAutofit/>
          </a:bodyPr>
          <a:lstStyle/>
          <a:p>
            <a:pPr algn="ctr"/>
            <a:r>
              <a:rPr lang="en-US" b="1" dirty="0">
                <a:solidFill>
                  <a:schemeClr val="bg1"/>
                </a:solidFill>
              </a:rPr>
              <a:t>Route Lookup, Source Nat &amp; Layer 7 Inspection</a:t>
            </a:r>
            <a:endParaRPr lang="en-IN" b="1" dirty="0">
              <a:solidFill>
                <a:schemeClr val="bg1"/>
              </a:solidFill>
            </a:endParaRPr>
          </a:p>
        </p:txBody>
      </p:sp>
      <p:pic>
        <p:nvPicPr>
          <p:cNvPr id="8" name="Picture 7">
            <a:extLst>
              <a:ext uri="{FF2B5EF4-FFF2-40B4-BE49-F238E27FC236}">
                <a16:creationId xmlns:a16="http://schemas.microsoft.com/office/drawing/2014/main" id="{E510D9DF-1A3A-E872-98B4-4A1C6054E615}"/>
              </a:ext>
            </a:extLst>
          </p:cNvPr>
          <p:cNvPicPr>
            <a:picLocks noChangeAspect="1"/>
          </p:cNvPicPr>
          <p:nvPr/>
        </p:nvPicPr>
        <p:blipFill>
          <a:blip r:embed="rId2"/>
          <a:stretch>
            <a:fillRect/>
          </a:stretch>
        </p:blipFill>
        <p:spPr>
          <a:xfrm>
            <a:off x="498002" y="1084468"/>
            <a:ext cx="9825824" cy="5002126"/>
          </a:xfrm>
          <a:prstGeom prst="rect">
            <a:avLst/>
          </a:prstGeom>
        </p:spPr>
      </p:pic>
    </p:spTree>
    <p:extLst>
      <p:ext uri="{BB962C8B-B14F-4D97-AF65-F5344CB8AC3E}">
        <p14:creationId xmlns:p14="http://schemas.microsoft.com/office/powerpoint/2010/main" val="1320627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442BE-7C70-7872-12A9-32BD68A4A92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CB9A5FC-D3FA-A028-645E-7AC3EF84D8DC}"/>
              </a:ext>
            </a:extLst>
          </p:cNvPr>
          <p:cNvSpPr>
            <a:spLocks noGrp="1"/>
          </p:cNvSpPr>
          <p:nvPr>
            <p:ph type="title"/>
          </p:nvPr>
        </p:nvSpPr>
        <p:spPr>
          <a:xfrm>
            <a:off x="0" y="0"/>
            <a:ext cx="12192000" cy="720436"/>
          </a:xfrm>
          <a:solidFill>
            <a:schemeClr val="accent1"/>
          </a:solidFill>
        </p:spPr>
        <p:txBody>
          <a:bodyPr>
            <a:normAutofit/>
          </a:bodyPr>
          <a:lstStyle/>
          <a:p>
            <a:pPr algn="ctr"/>
            <a:r>
              <a:rPr lang="en-US" b="1" dirty="0">
                <a:solidFill>
                  <a:schemeClr val="bg1"/>
                </a:solidFill>
              </a:rPr>
              <a:t>Encryption &amp; Routing</a:t>
            </a:r>
            <a:endParaRPr lang="en-IN" b="1" dirty="0">
              <a:solidFill>
                <a:schemeClr val="bg1"/>
              </a:solidFill>
            </a:endParaRPr>
          </a:p>
        </p:txBody>
      </p:sp>
      <p:pic>
        <p:nvPicPr>
          <p:cNvPr id="3" name="Picture 2">
            <a:extLst>
              <a:ext uri="{FF2B5EF4-FFF2-40B4-BE49-F238E27FC236}">
                <a16:creationId xmlns:a16="http://schemas.microsoft.com/office/drawing/2014/main" id="{18E46711-A1F7-539C-3E01-18D73627C01E}"/>
              </a:ext>
            </a:extLst>
          </p:cNvPr>
          <p:cNvPicPr>
            <a:picLocks noChangeAspect="1"/>
          </p:cNvPicPr>
          <p:nvPr/>
        </p:nvPicPr>
        <p:blipFill>
          <a:blip r:embed="rId2"/>
          <a:srcRect b="9790"/>
          <a:stretch>
            <a:fillRect/>
          </a:stretch>
        </p:blipFill>
        <p:spPr>
          <a:xfrm>
            <a:off x="1620399" y="720436"/>
            <a:ext cx="8401056" cy="4578172"/>
          </a:xfrm>
          <a:prstGeom prst="rect">
            <a:avLst/>
          </a:prstGeom>
        </p:spPr>
      </p:pic>
      <p:sp>
        <p:nvSpPr>
          <p:cNvPr id="4" name="TextBox 3">
            <a:extLst>
              <a:ext uri="{FF2B5EF4-FFF2-40B4-BE49-F238E27FC236}">
                <a16:creationId xmlns:a16="http://schemas.microsoft.com/office/drawing/2014/main" id="{08FBE34B-92AA-F69D-DFD4-7BC3B5ED38BF}"/>
              </a:ext>
            </a:extLst>
          </p:cNvPr>
          <p:cNvSpPr txBox="1"/>
          <p:nvPr/>
        </p:nvSpPr>
        <p:spPr>
          <a:xfrm>
            <a:off x="387927" y="5671020"/>
            <a:ext cx="11804073" cy="923330"/>
          </a:xfrm>
          <a:prstGeom prst="rect">
            <a:avLst/>
          </a:prstGeom>
          <a:noFill/>
        </p:spPr>
        <p:txBody>
          <a:bodyPr wrap="square" rtlCol="0">
            <a:spAutoFit/>
          </a:bodyPr>
          <a:lstStyle/>
          <a:p>
            <a:r>
              <a:rPr lang="en-US" b="1" dirty="0">
                <a:solidFill>
                  <a:srgbClr val="FF0000"/>
                </a:solidFill>
              </a:rPr>
              <a:t>If disable: then the packet flow is different</a:t>
            </a:r>
            <a:br>
              <a:rPr lang="en-US" b="1" dirty="0"/>
            </a:br>
            <a:r>
              <a:rPr lang="en-US" dirty="0" err="1"/>
              <a:t>SecureXL</a:t>
            </a:r>
            <a:r>
              <a:rPr lang="en-US" dirty="0"/>
              <a:t> is Check Point’s packet acceleration engine, implemented as a kernel-level driver that handles the processing of connections without needing to pass every packet through full firewall inspection.</a:t>
            </a:r>
            <a:endParaRPr lang="en-IN" dirty="0"/>
          </a:p>
        </p:txBody>
      </p:sp>
    </p:spTree>
    <p:extLst>
      <p:ext uri="{BB962C8B-B14F-4D97-AF65-F5344CB8AC3E}">
        <p14:creationId xmlns:p14="http://schemas.microsoft.com/office/powerpoint/2010/main" val="2687236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EF67-EFD5-44D6-B502-1A5528E73303}"/>
              </a:ext>
            </a:extLst>
          </p:cNvPr>
          <p:cNvSpPr>
            <a:spLocks noGrp="1"/>
          </p:cNvSpPr>
          <p:nvPr>
            <p:ph type="title"/>
          </p:nvPr>
        </p:nvSpPr>
        <p:spPr>
          <a:xfrm>
            <a:off x="0" y="0"/>
            <a:ext cx="12192000" cy="997527"/>
          </a:xfrm>
          <a:solidFill>
            <a:schemeClr val="accent1"/>
          </a:solidFill>
        </p:spPr>
        <p:txBody>
          <a:bodyPr/>
          <a:lstStyle/>
          <a:p>
            <a:pPr algn="ctr"/>
            <a:r>
              <a:rPr lang="en-US" b="1" dirty="0">
                <a:solidFill>
                  <a:schemeClr val="bg1"/>
                </a:solidFill>
              </a:rPr>
              <a:t>Security Policy Management</a:t>
            </a:r>
            <a:endParaRPr lang="en-IN" b="1" dirty="0">
              <a:solidFill>
                <a:schemeClr val="bg1"/>
              </a:solidFill>
            </a:endParaRPr>
          </a:p>
        </p:txBody>
      </p:sp>
      <p:pic>
        <p:nvPicPr>
          <p:cNvPr id="7" name="Picture 6">
            <a:extLst>
              <a:ext uri="{FF2B5EF4-FFF2-40B4-BE49-F238E27FC236}">
                <a16:creationId xmlns:a16="http://schemas.microsoft.com/office/drawing/2014/main" id="{EA85185B-D4A8-7548-8167-CFCD54370A78}"/>
              </a:ext>
            </a:extLst>
          </p:cNvPr>
          <p:cNvPicPr>
            <a:picLocks noChangeAspect="1"/>
          </p:cNvPicPr>
          <p:nvPr/>
        </p:nvPicPr>
        <p:blipFill>
          <a:blip r:embed="rId2"/>
          <a:srcRect l="746"/>
          <a:stretch>
            <a:fillRect/>
          </a:stretch>
        </p:blipFill>
        <p:spPr>
          <a:xfrm>
            <a:off x="1015999" y="1306370"/>
            <a:ext cx="10437091" cy="5072371"/>
          </a:xfrm>
          <a:prstGeom prst="rect">
            <a:avLst/>
          </a:prstGeom>
        </p:spPr>
      </p:pic>
    </p:spTree>
    <p:extLst>
      <p:ext uri="{BB962C8B-B14F-4D97-AF65-F5344CB8AC3E}">
        <p14:creationId xmlns:p14="http://schemas.microsoft.com/office/powerpoint/2010/main" val="1383313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3600-12C1-328A-F8A5-097CE84C7511}"/>
              </a:ext>
            </a:extLst>
          </p:cNvPr>
          <p:cNvSpPr>
            <a:spLocks noGrp="1"/>
          </p:cNvSpPr>
          <p:nvPr>
            <p:ph type="title"/>
          </p:nvPr>
        </p:nvSpPr>
        <p:spPr>
          <a:xfrm>
            <a:off x="0" y="0"/>
            <a:ext cx="12192000" cy="632402"/>
          </a:xfrm>
          <a:solidFill>
            <a:schemeClr val="accent1"/>
          </a:solidFill>
        </p:spPr>
        <p:txBody>
          <a:bodyPr>
            <a:normAutofit fontScale="90000"/>
          </a:bodyPr>
          <a:lstStyle/>
          <a:p>
            <a:pPr algn="ctr"/>
            <a:r>
              <a:rPr lang="en-US" b="1" dirty="0">
                <a:solidFill>
                  <a:schemeClr val="bg1"/>
                </a:solidFill>
              </a:rPr>
              <a:t>Types of rules in the rule base</a:t>
            </a:r>
            <a:endParaRPr lang="en-IN" b="1" dirty="0">
              <a:solidFill>
                <a:schemeClr val="bg1"/>
              </a:solidFill>
            </a:endParaRPr>
          </a:p>
        </p:txBody>
      </p:sp>
      <p:pic>
        <p:nvPicPr>
          <p:cNvPr id="5" name="Picture 4">
            <a:extLst>
              <a:ext uri="{FF2B5EF4-FFF2-40B4-BE49-F238E27FC236}">
                <a16:creationId xmlns:a16="http://schemas.microsoft.com/office/drawing/2014/main" id="{86FA8654-27BF-50D0-780B-B70F52ADD31F}"/>
              </a:ext>
            </a:extLst>
          </p:cNvPr>
          <p:cNvPicPr>
            <a:picLocks noChangeAspect="1"/>
          </p:cNvPicPr>
          <p:nvPr/>
        </p:nvPicPr>
        <p:blipFill>
          <a:blip r:embed="rId2"/>
          <a:stretch>
            <a:fillRect/>
          </a:stretch>
        </p:blipFill>
        <p:spPr>
          <a:xfrm>
            <a:off x="1424709" y="775356"/>
            <a:ext cx="9633527" cy="4605324"/>
          </a:xfrm>
          <a:prstGeom prst="rect">
            <a:avLst/>
          </a:prstGeom>
        </p:spPr>
      </p:pic>
    </p:spTree>
    <p:extLst>
      <p:ext uri="{BB962C8B-B14F-4D97-AF65-F5344CB8AC3E}">
        <p14:creationId xmlns:p14="http://schemas.microsoft.com/office/powerpoint/2010/main" val="158956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5D457F-6228-4C02-05DC-17E36D0582C1}"/>
              </a:ext>
            </a:extLst>
          </p:cNvPr>
          <p:cNvPicPr>
            <a:picLocks noChangeAspect="1"/>
          </p:cNvPicPr>
          <p:nvPr/>
        </p:nvPicPr>
        <p:blipFill>
          <a:blip r:embed="rId2"/>
          <a:srcRect t="17343" b="22793"/>
          <a:stretch/>
        </p:blipFill>
        <p:spPr>
          <a:xfrm>
            <a:off x="175837" y="1663385"/>
            <a:ext cx="9617756" cy="2256589"/>
          </a:xfrm>
          <a:prstGeom prst="rect">
            <a:avLst/>
          </a:prstGeom>
        </p:spPr>
      </p:pic>
      <p:pic>
        <p:nvPicPr>
          <p:cNvPr id="19" name="Picture 18">
            <a:extLst>
              <a:ext uri="{FF2B5EF4-FFF2-40B4-BE49-F238E27FC236}">
                <a16:creationId xmlns:a16="http://schemas.microsoft.com/office/drawing/2014/main" id="{A7CBF958-95B2-A6FC-C407-570BBD0D2318}"/>
              </a:ext>
            </a:extLst>
          </p:cNvPr>
          <p:cNvPicPr>
            <a:picLocks noChangeAspect="1"/>
          </p:cNvPicPr>
          <p:nvPr/>
        </p:nvPicPr>
        <p:blipFill>
          <a:blip r:embed="rId3"/>
          <a:stretch>
            <a:fillRect/>
          </a:stretch>
        </p:blipFill>
        <p:spPr>
          <a:xfrm>
            <a:off x="5311609" y="3082175"/>
            <a:ext cx="6880391" cy="3775825"/>
          </a:xfrm>
          <a:prstGeom prst="rect">
            <a:avLst/>
          </a:prstGeom>
        </p:spPr>
      </p:pic>
      <p:sp>
        <p:nvSpPr>
          <p:cNvPr id="20" name="TextBox 19">
            <a:extLst>
              <a:ext uri="{FF2B5EF4-FFF2-40B4-BE49-F238E27FC236}">
                <a16:creationId xmlns:a16="http://schemas.microsoft.com/office/drawing/2014/main" id="{230028F1-9372-D9DC-E651-1DAAFB1929D6}"/>
              </a:ext>
            </a:extLst>
          </p:cNvPr>
          <p:cNvSpPr txBox="1"/>
          <p:nvPr/>
        </p:nvSpPr>
        <p:spPr>
          <a:xfrm>
            <a:off x="0" y="0"/>
            <a:ext cx="12192000" cy="1384995"/>
          </a:xfrm>
          <a:prstGeom prst="rect">
            <a:avLst/>
          </a:prstGeom>
          <a:solidFill>
            <a:schemeClr val="accent1"/>
          </a:solidFill>
        </p:spPr>
        <p:txBody>
          <a:bodyPr wrap="square" rtlCol="0">
            <a:spAutoFit/>
          </a:bodyPr>
          <a:lstStyle/>
          <a:p>
            <a:pPr algn="ctr"/>
            <a:br>
              <a:rPr lang="en-US" sz="2800" b="1" dirty="0">
                <a:solidFill>
                  <a:schemeClr val="bg1"/>
                </a:solidFill>
                <a:latin typeface="Calibri Light (heading)"/>
              </a:rPr>
            </a:br>
            <a:r>
              <a:rPr lang="en-US" sz="2800" b="1" dirty="0">
                <a:solidFill>
                  <a:schemeClr val="bg1"/>
                </a:solidFill>
                <a:latin typeface="Calibri Light (heading)"/>
              </a:rPr>
              <a:t>Packet filtering/first generation/ stateless firewall</a:t>
            </a:r>
          </a:p>
          <a:p>
            <a:pPr algn="ctr"/>
            <a:endParaRPr lang="en-IN" sz="2800" b="1" dirty="0">
              <a:solidFill>
                <a:schemeClr val="bg1"/>
              </a:solidFill>
              <a:latin typeface="Calibri Light (heading)"/>
            </a:endParaRPr>
          </a:p>
        </p:txBody>
      </p:sp>
      <p:sp>
        <p:nvSpPr>
          <p:cNvPr id="21" name="TextBox 20">
            <a:extLst>
              <a:ext uri="{FF2B5EF4-FFF2-40B4-BE49-F238E27FC236}">
                <a16:creationId xmlns:a16="http://schemas.microsoft.com/office/drawing/2014/main" id="{AE76C441-E868-6289-DA1C-9C5E93141472}"/>
              </a:ext>
            </a:extLst>
          </p:cNvPr>
          <p:cNvSpPr txBox="1"/>
          <p:nvPr/>
        </p:nvSpPr>
        <p:spPr>
          <a:xfrm>
            <a:off x="7334865" y="963561"/>
            <a:ext cx="2222090" cy="369332"/>
          </a:xfrm>
          <a:prstGeom prst="rect">
            <a:avLst/>
          </a:prstGeom>
          <a:noFill/>
        </p:spPr>
        <p:txBody>
          <a:bodyPr wrap="square" rtlCol="0">
            <a:spAutoFit/>
          </a:bodyPr>
          <a:lstStyle/>
          <a:p>
            <a:r>
              <a:rPr lang="en-US" b="1" dirty="0">
                <a:solidFill>
                  <a:schemeClr val="bg1"/>
                </a:solidFill>
              </a:rPr>
              <a:t>Introduced by cisco</a:t>
            </a:r>
            <a:endParaRPr lang="en-IN" b="1" dirty="0">
              <a:solidFill>
                <a:schemeClr val="bg1"/>
              </a:solidFill>
            </a:endParaRPr>
          </a:p>
        </p:txBody>
      </p:sp>
    </p:spTree>
    <p:extLst>
      <p:ext uri="{BB962C8B-B14F-4D97-AF65-F5344CB8AC3E}">
        <p14:creationId xmlns:p14="http://schemas.microsoft.com/office/powerpoint/2010/main" val="1844435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3F0C-D669-7CF2-1263-273D4884564D}"/>
              </a:ext>
            </a:extLst>
          </p:cNvPr>
          <p:cNvSpPr>
            <a:spLocks noGrp="1"/>
          </p:cNvSpPr>
          <p:nvPr>
            <p:ph type="title"/>
          </p:nvPr>
        </p:nvSpPr>
        <p:spPr>
          <a:xfrm>
            <a:off x="0" y="0"/>
            <a:ext cx="12192000" cy="697057"/>
          </a:xfrm>
          <a:solidFill>
            <a:schemeClr val="accent1"/>
          </a:solidFill>
        </p:spPr>
        <p:txBody>
          <a:bodyPr/>
          <a:lstStyle/>
          <a:p>
            <a:pPr algn="ctr"/>
            <a:r>
              <a:rPr lang="en-US" b="1" dirty="0">
                <a:solidFill>
                  <a:schemeClr val="bg1"/>
                </a:solidFill>
              </a:rPr>
              <a:t>Creating a Basic Access Control Policy</a:t>
            </a:r>
            <a:endParaRPr lang="en-IN" b="1" dirty="0">
              <a:solidFill>
                <a:schemeClr val="bg1"/>
              </a:solidFill>
            </a:endParaRPr>
          </a:p>
        </p:txBody>
      </p:sp>
      <p:pic>
        <p:nvPicPr>
          <p:cNvPr id="5" name="Picture 4">
            <a:extLst>
              <a:ext uri="{FF2B5EF4-FFF2-40B4-BE49-F238E27FC236}">
                <a16:creationId xmlns:a16="http://schemas.microsoft.com/office/drawing/2014/main" id="{D7A0C3BA-0E0E-B80B-2EA0-2FD647D8AD13}"/>
              </a:ext>
            </a:extLst>
          </p:cNvPr>
          <p:cNvPicPr>
            <a:picLocks noChangeAspect="1"/>
          </p:cNvPicPr>
          <p:nvPr/>
        </p:nvPicPr>
        <p:blipFill>
          <a:blip r:embed="rId2"/>
          <a:srcRect t="18108"/>
          <a:stretch>
            <a:fillRect/>
          </a:stretch>
        </p:blipFill>
        <p:spPr>
          <a:xfrm>
            <a:off x="1106526" y="1049806"/>
            <a:ext cx="10365038" cy="3957241"/>
          </a:xfrm>
          <a:prstGeom prst="rect">
            <a:avLst/>
          </a:prstGeom>
        </p:spPr>
      </p:pic>
    </p:spTree>
    <p:extLst>
      <p:ext uri="{BB962C8B-B14F-4D97-AF65-F5344CB8AC3E}">
        <p14:creationId xmlns:p14="http://schemas.microsoft.com/office/powerpoint/2010/main" val="740804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4D534-428A-3DB7-F932-D758B223B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59E92-9F4E-6204-A72E-C16A6E8AC94B}"/>
              </a:ext>
            </a:extLst>
          </p:cNvPr>
          <p:cNvSpPr>
            <a:spLocks noGrp="1"/>
          </p:cNvSpPr>
          <p:nvPr>
            <p:ph type="title"/>
          </p:nvPr>
        </p:nvSpPr>
        <p:spPr>
          <a:xfrm>
            <a:off x="0" y="0"/>
            <a:ext cx="12192000" cy="697057"/>
          </a:xfrm>
          <a:solidFill>
            <a:schemeClr val="accent1"/>
          </a:solidFill>
        </p:spPr>
        <p:txBody>
          <a:bodyPr/>
          <a:lstStyle/>
          <a:p>
            <a:pPr algn="ctr"/>
            <a:r>
              <a:rPr lang="en-US" b="1" dirty="0">
                <a:solidFill>
                  <a:schemeClr val="bg1"/>
                </a:solidFill>
              </a:rPr>
              <a:t>Objects</a:t>
            </a:r>
            <a:endParaRPr lang="en-IN" b="1" dirty="0">
              <a:solidFill>
                <a:schemeClr val="bg1"/>
              </a:solidFill>
            </a:endParaRPr>
          </a:p>
        </p:txBody>
      </p:sp>
      <p:pic>
        <p:nvPicPr>
          <p:cNvPr id="4" name="Picture 3">
            <a:extLst>
              <a:ext uri="{FF2B5EF4-FFF2-40B4-BE49-F238E27FC236}">
                <a16:creationId xmlns:a16="http://schemas.microsoft.com/office/drawing/2014/main" id="{D0253FF0-CF42-0012-9706-93F89325E37D}"/>
              </a:ext>
            </a:extLst>
          </p:cNvPr>
          <p:cNvPicPr>
            <a:picLocks noChangeAspect="1"/>
          </p:cNvPicPr>
          <p:nvPr/>
        </p:nvPicPr>
        <p:blipFill>
          <a:blip r:embed="rId2"/>
          <a:stretch>
            <a:fillRect/>
          </a:stretch>
        </p:blipFill>
        <p:spPr>
          <a:xfrm>
            <a:off x="1561707" y="1158043"/>
            <a:ext cx="9068586" cy="4541914"/>
          </a:xfrm>
          <a:prstGeom prst="rect">
            <a:avLst/>
          </a:prstGeom>
        </p:spPr>
      </p:pic>
    </p:spTree>
    <p:extLst>
      <p:ext uri="{BB962C8B-B14F-4D97-AF65-F5344CB8AC3E}">
        <p14:creationId xmlns:p14="http://schemas.microsoft.com/office/powerpoint/2010/main" val="3366453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4483-990A-5627-69FE-01C007420793}"/>
              </a:ext>
            </a:extLst>
          </p:cNvPr>
          <p:cNvSpPr>
            <a:spLocks noGrp="1"/>
          </p:cNvSpPr>
          <p:nvPr>
            <p:ph type="title"/>
          </p:nvPr>
        </p:nvSpPr>
        <p:spPr>
          <a:xfrm>
            <a:off x="0" y="0"/>
            <a:ext cx="12192000" cy="747252"/>
          </a:xfrm>
          <a:solidFill>
            <a:schemeClr val="accent1"/>
          </a:solidFill>
        </p:spPr>
        <p:txBody>
          <a:bodyPr/>
          <a:lstStyle/>
          <a:p>
            <a:pPr algn="ctr"/>
            <a:r>
              <a:rPr lang="en-US" b="1" dirty="0">
                <a:solidFill>
                  <a:schemeClr val="bg1"/>
                </a:solidFill>
              </a:rPr>
              <a:t>Create Policy using Smart Console</a:t>
            </a:r>
            <a:endParaRPr lang="en-IN" b="1" dirty="0">
              <a:solidFill>
                <a:schemeClr val="bg1"/>
              </a:solidFill>
            </a:endParaRPr>
          </a:p>
        </p:txBody>
      </p:sp>
      <p:sp>
        <p:nvSpPr>
          <p:cNvPr id="6" name="TextBox 5">
            <a:extLst>
              <a:ext uri="{FF2B5EF4-FFF2-40B4-BE49-F238E27FC236}">
                <a16:creationId xmlns:a16="http://schemas.microsoft.com/office/drawing/2014/main" id="{B9390599-EE4B-C240-579A-524A9E3B4B2D}"/>
              </a:ext>
            </a:extLst>
          </p:cNvPr>
          <p:cNvSpPr txBox="1"/>
          <p:nvPr/>
        </p:nvSpPr>
        <p:spPr>
          <a:xfrm>
            <a:off x="218767" y="983226"/>
            <a:ext cx="11884743" cy="400110"/>
          </a:xfrm>
          <a:prstGeom prst="rect">
            <a:avLst/>
          </a:prstGeom>
          <a:noFill/>
        </p:spPr>
        <p:txBody>
          <a:bodyPr wrap="square" rtlCol="0">
            <a:spAutoFit/>
          </a:bodyPr>
          <a:lstStyle/>
          <a:p>
            <a:r>
              <a:rPr lang="en-US" sz="2000" dirty="0"/>
              <a:t>Smart Console &gt; Security Gateway &gt; rule (</a:t>
            </a:r>
            <a:r>
              <a:rPr lang="en-US" sz="2000" dirty="0" err="1"/>
              <a:t>new_object</a:t>
            </a:r>
            <a:r>
              <a:rPr lang="en-US" sz="2000" dirty="0"/>
              <a:t>) &gt; publish (</a:t>
            </a:r>
            <a:r>
              <a:rPr lang="en-US" sz="2000" dirty="0" err="1"/>
              <a:t>sc</a:t>
            </a:r>
            <a:r>
              <a:rPr lang="en-US" sz="2000" dirty="0"/>
              <a:t> – </a:t>
            </a:r>
            <a:r>
              <a:rPr lang="en-US" sz="2000" dirty="0" err="1"/>
              <a:t>sms</a:t>
            </a:r>
            <a:r>
              <a:rPr lang="en-US" sz="2000" dirty="0"/>
              <a:t> </a:t>
            </a:r>
            <a:r>
              <a:rPr lang="en-US" sz="2000" dirty="0" err="1"/>
              <a:t>db</a:t>
            </a:r>
            <a:r>
              <a:rPr lang="en-US" sz="2000" dirty="0"/>
              <a:t>) &gt; install policy (</a:t>
            </a:r>
            <a:r>
              <a:rPr lang="en-US" sz="2000" dirty="0" err="1"/>
              <a:t>sms-save_firewall</a:t>
            </a:r>
            <a:r>
              <a:rPr lang="en-US" sz="2000" dirty="0"/>
              <a:t>)</a:t>
            </a:r>
            <a:endParaRPr lang="en-IN" sz="2000" dirty="0"/>
          </a:p>
        </p:txBody>
      </p:sp>
      <p:sp>
        <p:nvSpPr>
          <p:cNvPr id="7" name="TextBox 6">
            <a:extLst>
              <a:ext uri="{FF2B5EF4-FFF2-40B4-BE49-F238E27FC236}">
                <a16:creationId xmlns:a16="http://schemas.microsoft.com/office/drawing/2014/main" id="{36E74774-2726-CFE1-816C-06DC15A63AF8}"/>
              </a:ext>
            </a:extLst>
          </p:cNvPr>
          <p:cNvSpPr txBox="1"/>
          <p:nvPr/>
        </p:nvSpPr>
        <p:spPr>
          <a:xfrm>
            <a:off x="7280786" y="3510221"/>
            <a:ext cx="3687097" cy="369332"/>
          </a:xfrm>
          <a:prstGeom prst="rect">
            <a:avLst/>
          </a:prstGeom>
          <a:noFill/>
        </p:spPr>
        <p:txBody>
          <a:bodyPr wrap="square" rtlCol="0">
            <a:spAutoFit/>
          </a:bodyPr>
          <a:lstStyle/>
          <a:p>
            <a:r>
              <a:rPr lang="en-US" dirty="0"/>
              <a:t>Slide – 60 = </a:t>
            </a:r>
            <a:r>
              <a:rPr lang="en-US" dirty="0" err="1"/>
              <a:t>Steath</a:t>
            </a:r>
            <a:r>
              <a:rPr lang="en-US" dirty="0"/>
              <a:t> Rule</a:t>
            </a:r>
            <a:endParaRPr lang="en-IN" dirty="0"/>
          </a:p>
        </p:txBody>
      </p:sp>
      <p:pic>
        <p:nvPicPr>
          <p:cNvPr id="9" name="Picture 8">
            <a:extLst>
              <a:ext uri="{FF2B5EF4-FFF2-40B4-BE49-F238E27FC236}">
                <a16:creationId xmlns:a16="http://schemas.microsoft.com/office/drawing/2014/main" id="{05F05F2F-CA44-8949-7F31-D45759E63817}"/>
              </a:ext>
            </a:extLst>
          </p:cNvPr>
          <p:cNvPicPr>
            <a:picLocks noChangeAspect="1"/>
          </p:cNvPicPr>
          <p:nvPr/>
        </p:nvPicPr>
        <p:blipFill>
          <a:blip r:embed="rId2"/>
          <a:stretch>
            <a:fillRect/>
          </a:stretch>
        </p:blipFill>
        <p:spPr>
          <a:xfrm>
            <a:off x="0" y="1844038"/>
            <a:ext cx="9124335" cy="1666183"/>
          </a:xfrm>
          <a:prstGeom prst="rect">
            <a:avLst/>
          </a:prstGeom>
        </p:spPr>
      </p:pic>
      <p:pic>
        <p:nvPicPr>
          <p:cNvPr id="11" name="Picture 10">
            <a:extLst>
              <a:ext uri="{FF2B5EF4-FFF2-40B4-BE49-F238E27FC236}">
                <a16:creationId xmlns:a16="http://schemas.microsoft.com/office/drawing/2014/main" id="{A6B552E6-6147-B8D8-D561-CAF65FD44AB7}"/>
              </a:ext>
            </a:extLst>
          </p:cNvPr>
          <p:cNvPicPr>
            <a:picLocks noChangeAspect="1"/>
          </p:cNvPicPr>
          <p:nvPr/>
        </p:nvPicPr>
        <p:blipFill>
          <a:blip r:embed="rId3"/>
          <a:stretch>
            <a:fillRect/>
          </a:stretch>
        </p:blipFill>
        <p:spPr>
          <a:xfrm>
            <a:off x="9124335" y="1836417"/>
            <a:ext cx="2797364" cy="1479265"/>
          </a:xfrm>
          <a:prstGeom prst="rect">
            <a:avLst/>
          </a:prstGeom>
        </p:spPr>
      </p:pic>
      <p:pic>
        <p:nvPicPr>
          <p:cNvPr id="13" name="Picture 12">
            <a:extLst>
              <a:ext uri="{FF2B5EF4-FFF2-40B4-BE49-F238E27FC236}">
                <a16:creationId xmlns:a16="http://schemas.microsoft.com/office/drawing/2014/main" id="{F2322E63-71A5-6E63-1A90-33E42BF6CC0E}"/>
              </a:ext>
            </a:extLst>
          </p:cNvPr>
          <p:cNvPicPr>
            <a:picLocks noChangeAspect="1"/>
          </p:cNvPicPr>
          <p:nvPr/>
        </p:nvPicPr>
        <p:blipFill>
          <a:blip r:embed="rId4"/>
          <a:stretch>
            <a:fillRect/>
          </a:stretch>
        </p:blipFill>
        <p:spPr>
          <a:xfrm>
            <a:off x="74663" y="3971028"/>
            <a:ext cx="4275190" cy="1272650"/>
          </a:xfrm>
          <a:prstGeom prst="rect">
            <a:avLst/>
          </a:prstGeom>
        </p:spPr>
      </p:pic>
      <p:sp>
        <p:nvSpPr>
          <p:cNvPr id="14" name="TextBox 13">
            <a:extLst>
              <a:ext uri="{FF2B5EF4-FFF2-40B4-BE49-F238E27FC236}">
                <a16:creationId xmlns:a16="http://schemas.microsoft.com/office/drawing/2014/main" id="{F6460A9C-8ACE-046C-9A4D-35E1DAC08D38}"/>
              </a:ext>
            </a:extLst>
          </p:cNvPr>
          <p:cNvSpPr txBox="1"/>
          <p:nvPr/>
        </p:nvSpPr>
        <p:spPr>
          <a:xfrm>
            <a:off x="4399935" y="4250235"/>
            <a:ext cx="3392129" cy="369332"/>
          </a:xfrm>
          <a:prstGeom prst="rect">
            <a:avLst/>
          </a:prstGeom>
          <a:noFill/>
        </p:spPr>
        <p:txBody>
          <a:bodyPr wrap="square" rtlCol="0">
            <a:spAutoFit/>
          </a:bodyPr>
          <a:lstStyle/>
          <a:p>
            <a:r>
              <a:rPr lang="en-US" dirty="0"/>
              <a:t>Section</a:t>
            </a:r>
            <a:endParaRPr lang="en-IN" dirty="0"/>
          </a:p>
        </p:txBody>
      </p:sp>
    </p:spTree>
    <p:extLst>
      <p:ext uri="{BB962C8B-B14F-4D97-AF65-F5344CB8AC3E}">
        <p14:creationId xmlns:p14="http://schemas.microsoft.com/office/powerpoint/2010/main" val="2298542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52A4-D741-84DC-5A18-A3C29B501109}"/>
              </a:ext>
            </a:extLst>
          </p:cNvPr>
          <p:cNvSpPr>
            <a:spLocks noGrp="1"/>
          </p:cNvSpPr>
          <p:nvPr>
            <p:ph type="title"/>
          </p:nvPr>
        </p:nvSpPr>
        <p:spPr>
          <a:xfrm>
            <a:off x="0" y="1"/>
            <a:ext cx="12192000" cy="845574"/>
          </a:xfrm>
          <a:solidFill>
            <a:schemeClr val="accent1"/>
          </a:solidFill>
        </p:spPr>
        <p:txBody>
          <a:bodyPr/>
          <a:lstStyle/>
          <a:p>
            <a:pPr algn="ctr"/>
            <a:r>
              <a:rPr lang="en-US" b="1" dirty="0">
                <a:solidFill>
                  <a:schemeClr val="bg1"/>
                </a:solidFill>
              </a:rPr>
              <a:t>Create a domain in WEB_SERVER</a:t>
            </a:r>
            <a:endParaRPr lang="en-IN" b="1" dirty="0">
              <a:solidFill>
                <a:schemeClr val="bg1"/>
              </a:solidFill>
            </a:endParaRPr>
          </a:p>
        </p:txBody>
      </p:sp>
      <p:pic>
        <p:nvPicPr>
          <p:cNvPr id="19" name="Picture 18">
            <a:extLst>
              <a:ext uri="{FF2B5EF4-FFF2-40B4-BE49-F238E27FC236}">
                <a16:creationId xmlns:a16="http://schemas.microsoft.com/office/drawing/2014/main" id="{35B57F80-5C58-25CA-E3FD-54099E128111}"/>
              </a:ext>
            </a:extLst>
          </p:cNvPr>
          <p:cNvPicPr>
            <a:picLocks noChangeAspect="1"/>
          </p:cNvPicPr>
          <p:nvPr/>
        </p:nvPicPr>
        <p:blipFill>
          <a:blip r:embed="rId2"/>
          <a:stretch>
            <a:fillRect/>
          </a:stretch>
        </p:blipFill>
        <p:spPr>
          <a:xfrm>
            <a:off x="397337" y="3268519"/>
            <a:ext cx="3490059" cy="1940161"/>
          </a:xfrm>
          <a:prstGeom prst="rect">
            <a:avLst/>
          </a:prstGeom>
        </p:spPr>
      </p:pic>
      <p:pic>
        <p:nvPicPr>
          <p:cNvPr id="16" name="Picture 15">
            <a:extLst>
              <a:ext uri="{FF2B5EF4-FFF2-40B4-BE49-F238E27FC236}">
                <a16:creationId xmlns:a16="http://schemas.microsoft.com/office/drawing/2014/main" id="{5814177E-6B78-1C93-2BE3-0965B8243DF9}"/>
              </a:ext>
            </a:extLst>
          </p:cNvPr>
          <p:cNvPicPr>
            <a:picLocks noChangeAspect="1"/>
          </p:cNvPicPr>
          <p:nvPr/>
        </p:nvPicPr>
        <p:blipFill>
          <a:blip r:embed="rId3"/>
          <a:stretch>
            <a:fillRect/>
          </a:stretch>
        </p:blipFill>
        <p:spPr>
          <a:xfrm>
            <a:off x="703872" y="1142073"/>
            <a:ext cx="2682472" cy="1737511"/>
          </a:xfrm>
          <a:prstGeom prst="rect">
            <a:avLst/>
          </a:prstGeom>
        </p:spPr>
      </p:pic>
      <p:sp>
        <p:nvSpPr>
          <p:cNvPr id="17" name="TextBox 16">
            <a:extLst>
              <a:ext uri="{FF2B5EF4-FFF2-40B4-BE49-F238E27FC236}">
                <a16:creationId xmlns:a16="http://schemas.microsoft.com/office/drawing/2014/main" id="{E566213E-B6A1-5F48-84F8-D47D3CDF6B6E}"/>
              </a:ext>
            </a:extLst>
          </p:cNvPr>
          <p:cNvSpPr txBox="1"/>
          <p:nvPr/>
        </p:nvSpPr>
        <p:spPr>
          <a:xfrm>
            <a:off x="3775108" y="1142073"/>
            <a:ext cx="3481573" cy="1477328"/>
          </a:xfrm>
          <a:prstGeom prst="rect">
            <a:avLst/>
          </a:prstGeom>
          <a:noFill/>
        </p:spPr>
        <p:txBody>
          <a:bodyPr wrap="square" rtlCol="0">
            <a:spAutoFit/>
          </a:bodyPr>
          <a:lstStyle/>
          <a:p>
            <a:r>
              <a:rPr lang="en-US" dirty="0"/>
              <a:t>Server roles:</a:t>
            </a:r>
          </a:p>
          <a:p>
            <a:r>
              <a:rPr lang="en-US" dirty="0"/>
              <a:t>Active directory Domain Services</a:t>
            </a:r>
            <a:br>
              <a:rPr lang="en-US" dirty="0"/>
            </a:br>
            <a:r>
              <a:rPr lang="en-US" dirty="0"/>
              <a:t>next</a:t>
            </a:r>
            <a:br>
              <a:rPr lang="en-US" dirty="0"/>
            </a:br>
            <a:r>
              <a:rPr lang="en-US" dirty="0" err="1"/>
              <a:t>next</a:t>
            </a:r>
            <a:br>
              <a:rPr lang="en-US" dirty="0"/>
            </a:br>
            <a:r>
              <a:rPr lang="en-US" dirty="0"/>
              <a:t>install</a:t>
            </a:r>
            <a:endParaRPr lang="en-IN" dirty="0"/>
          </a:p>
        </p:txBody>
      </p:sp>
      <p:pic>
        <p:nvPicPr>
          <p:cNvPr id="5" name="Picture 4">
            <a:extLst>
              <a:ext uri="{FF2B5EF4-FFF2-40B4-BE49-F238E27FC236}">
                <a16:creationId xmlns:a16="http://schemas.microsoft.com/office/drawing/2014/main" id="{0E6C89F6-FAB3-5A0E-99F0-C407DEDB5560}"/>
              </a:ext>
            </a:extLst>
          </p:cNvPr>
          <p:cNvPicPr>
            <a:picLocks noChangeAspect="1"/>
          </p:cNvPicPr>
          <p:nvPr/>
        </p:nvPicPr>
        <p:blipFill>
          <a:blip r:embed="rId4"/>
          <a:stretch>
            <a:fillRect/>
          </a:stretch>
        </p:blipFill>
        <p:spPr>
          <a:xfrm>
            <a:off x="7920750" y="979023"/>
            <a:ext cx="2893708" cy="2063609"/>
          </a:xfrm>
          <a:prstGeom prst="rect">
            <a:avLst/>
          </a:prstGeom>
        </p:spPr>
      </p:pic>
      <p:pic>
        <p:nvPicPr>
          <p:cNvPr id="7" name="Picture 6">
            <a:extLst>
              <a:ext uri="{FF2B5EF4-FFF2-40B4-BE49-F238E27FC236}">
                <a16:creationId xmlns:a16="http://schemas.microsoft.com/office/drawing/2014/main" id="{428AEAD5-D7AA-CA51-8E07-1010AE0EA4BE}"/>
              </a:ext>
            </a:extLst>
          </p:cNvPr>
          <p:cNvPicPr>
            <a:picLocks noChangeAspect="1"/>
          </p:cNvPicPr>
          <p:nvPr/>
        </p:nvPicPr>
        <p:blipFill>
          <a:blip r:embed="rId5"/>
          <a:stretch>
            <a:fillRect/>
          </a:stretch>
        </p:blipFill>
        <p:spPr>
          <a:xfrm>
            <a:off x="4017746" y="3211909"/>
            <a:ext cx="6715432" cy="310563"/>
          </a:xfrm>
          <a:prstGeom prst="rect">
            <a:avLst/>
          </a:prstGeom>
        </p:spPr>
      </p:pic>
      <p:sp>
        <p:nvSpPr>
          <p:cNvPr id="8" name="Rectangle 7">
            <a:extLst>
              <a:ext uri="{FF2B5EF4-FFF2-40B4-BE49-F238E27FC236}">
                <a16:creationId xmlns:a16="http://schemas.microsoft.com/office/drawing/2014/main" id="{3BECC511-996B-0D4B-55E5-924E7DD7C81F}"/>
              </a:ext>
            </a:extLst>
          </p:cNvPr>
          <p:cNvSpPr/>
          <p:nvPr/>
        </p:nvSpPr>
        <p:spPr>
          <a:xfrm>
            <a:off x="9845040" y="3268519"/>
            <a:ext cx="264160" cy="104601"/>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ln>
                <a:solidFill>
                  <a:srgbClr val="C00000"/>
                </a:solidFill>
              </a:ln>
              <a:noFill/>
            </a:endParaRPr>
          </a:p>
        </p:txBody>
      </p:sp>
      <p:sp>
        <p:nvSpPr>
          <p:cNvPr id="9" name="TextBox 8">
            <a:extLst>
              <a:ext uri="{FF2B5EF4-FFF2-40B4-BE49-F238E27FC236}">
                <a16:creationId xmlns:a16="http://schemas.microsoft.com/office/drawing/2014/main" id="{0ABA36F0-2A10-D830-990D-AAEB67301D52}"/>
              </a:ext>
            </a:extLst>
          </p:cNvPr>
          <p:cNvSpPr txBox="1"/>
          <p:nvPr/>
        </p:nvSpPr>
        <p:spPr>
          <a:xfrm>
            <a:off x="9655277" y="3522472"/>
            <a:ext cx="2139386" cy="369332"/>
          </a:xfrm>
          <a:prstGeom prst="rect">
            <a:avLst/>
          </a:prstGeom>
          <a:noFill/>
        </p:spPr>
        <p:txBody>
          <a:bodyPr wrap="square" rtlCol="0">
            <a:spAutoFit/>
          </a:bodyPr>
          <a:lstStyle/>
          <a:p>
            <a:r>
              <a:rPr lang="en-US" dirty="0"/>
              <a:t>ADD roles &amp; feature</a:t>
            </a:r>
            <a:endParaRPr lang="en-IN" dirty="0"/>
          </a:p>
        </p:txBody>
      </p:sp>
      <p:sp>
        <p:nvSpPr>
          <p:cNvPr id="10" name="TextBox 9">
            <a:extLst>
              <a:ext uri="{FF2B5EF4-FFF2-40B4-BE49-F238E27FC236}">
                <a16:creationId xmlns:a16="http://schemas.microsoft.com/office/drawing/2014/main" id="{4BA97CC0-C4EA-55A5-0496-D991E50B1D42}"/>
              </a:ext>
            </a:extLst>
          </p:cNvPr>
          <p:cNvSpPr txBox="1"/>
          <p:nvPr/>
        </p:nvSpPr>
        <p:spPr>
          <a:xfrm>
            <a:off x="4277032" y="3736258"/>
            <a:ext cx="6715432" cy="369332"/>
          </a:xfrm>
          <a:prstGeom prst="rect">
            <a:avLst/>
          </a:prstGeom>
          <a:noFill/>
        </p:spPr>
        <p:txBody>
          <a:bodyPr wrap="square" rtlCol="0">
            <a:spAutoFit/>
          </a:bodyPr>
          <a:lstStyle/>
          <a:p>
            <a:r>
              <a:rPr lang="en-US" dirty="0"/>
              <a:t>Server roles – Web server (checkbox)</a:t>
            </a:r>
            <a:endParaRPr lang="en-IN" dirty="0"/>
          </a:p>
        </p:txBody>
      </p:sp>
      <p:pic>
        <p:nvPicPr>
          <p:cNvPr id="12" name="Picture 11">
            <a:extLst>
              <a:ext uri="{FF2B5EF4-FFF2-40B4-BE49-F238E27FC236}">
                <a16:creationId xmlns:a16="http://schemas.microsoft.com/office/drawing/2014/main" id="{FF92E377-FAF1-6493-22F8-E625E9C434AE}"/>
              </a:ext>
            </a:extLst>
          </p:cNvPr>
          <p:cNvPicPr>
            <a:picLocks noChangeAspect="1"/>
          </p:cNvPicPr>
          <p:nvPr/>
        </p:nvPicPr>
        <p:blipFill>
          <a:blip r:embed="rId6"/>
          <a:stretch>
            <a:fillRect/>
          </a:stretch>
        </p:blipFill>
        <p:spPr>
          <a:xfrm>
            <a:off x="8084747" y="3833035"/>
            <a:ext cx="2361788" cy="2673295"/>
          </a:xfrm>
          <a:prstGeom prst="rect">
            <a:avLst/>
          </a:prstGeom>
        </p:spPr>
      </p:pic>
    </p:spTree>
    <p:extLst>
      <p:ext uri="{BB962C8B-B14F-4D97-AF65-F5344CB8AC3E}">
        <p14:creationId xmlns:p14="http://schemas.microsoft.com/office/powerpoint/2010/main" val="42502213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C89569-F7B0-1885-5621-A569738156F8}"/>
              </a:ext>
            </a:extLst>
          </p:cNvPr>
          <p:cNvPicPr>
            <a:picLocks noChangeAspect="1"/>
          </p:cNvPicPr>
          <p:nvPr/>
        </p:nvPicPr>
        <p:blipFill>
          <a:blip r:embed="rId2"/>
          <a:stretch>
            <a:fillRect/>
          </a:stretch>
        </p:blipFill>
        <p:spPr>
          <a:xfrm>
            <a:off x="276423" y="433973"/>
            <a:ext cx="2514818" cy="5616427"/>
          </a:xfrm>
          <a:prstGeom prst="rect">
            <a:avLst/>
          </a:prstGeom>
        </p:spPr>
      </p:pic>
      <p:sp>
        <p:nvSpPr>
          <p:cNvPr id="6" name="Rectangle 5">
            <a:extLst>
              <a:ext uri="{FF2B5EF4-FFF2-40B4-BE49-F238E27FC236}">
                <a16:creationId xmlns:a16="http://schemas.microsoft.com/office/drawing/2014/main" id="{E56C085D-A8E8-37CA-2244-1894E9A680FF}"/>
              </a:ext>
            </a:extLst>
          </p:cNvPr>
          <p:cNvSpPr/>
          <p:nvPr/>
        </p:nvSpPr>
        <p:spPr>
          <a:xfrm>
            <a:off x="491613" y="2772696"/>
            <a:ext cx="1730477" cy="167148"/>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C00000"/>
                </a:solidFill>
              </a:ln>
              <a:noFill/>
            </a:endParaRPr>
          </a:p>
        </p:txBody>
      </p:sp>
      <p:pic>
        <p:nvPicPr>
          <p:cNvPr id="8" name="Picture 7">
            <a:extLst>
              <a:ext uri="{FF2B5EF4-FFF2-40B4-BE49-F238E27FC236}">
                <a16:creationId xmlns:a16="http://schemas.microsoft.com/office/drawing/2014/main" id="{E351A53F-52A9-38F3-96AE-3A6A702D6AB4}"/>
              </a:ext>
            </a:extLst>
          </p:cNvPr>
          <p:cNvPicPr>
            <a:picLocks noChangeAspect="1"/>
          </p:cNvPicPr>
          <p:nvPr/>
        </p:nvPicPr>
        <p:blipFill>
          <a:blip r:embed="rId3"/>
          <a:stretch>
            <a:fillRect/>
          </a:stretch>
        </p:blipFill>
        <p:spPr>
          <a:xfrm>
            <a:off x="3322183" y="812721"/>
            <a:ext cx="7699778" cy="3037412"/>
          </a:xfrm>
          <a:prstGeom prst="rect">
            <a:avLst/>
          </a:prstGeom>
        </p:spPr>
      </p:pic>
      <p:pic>
        <p:nvPicPr>
          <p:cNvPr id="10" name="Picture 9">
            <a:extLst>
              <a:ext uri="{FF2B5EF4-FFF2-40B4-BE49-F238E27FC236}">
                <a16:creationId xmlns:a16="http://schemas.microsoft.com/office/drawing/2014/main" id="{412C253E-E7FC-CC3B-BF91-2192F29B3E00}"/>
              </a:ext>
            </a:extLst>
          </p:cNvPr>
          <p:cNvPicPr>
            <a:picLocks noChangeAspect="1"/>
          </p:cNvPicPr>
          <p:nvPr/>
        </p:nvPicPr>
        <p:blipFill>
          <a:blip r:embed="rId4"/>
          <a:stretch>
            <a:fillRect/>
          </a:stretch>
        </p:blipFill>
        <p:spPr>
          <a:xfrm>
            <a:off x="4352895" y="4622061"/>
            <a:ext cx="4961050" cy="1920406"/>
          </a:xfrm>
          <a:prstGeom prst="rect">
            <a:avLst/>
          </a:prstGeom>
        </p:spPr>
      </p:pic>
      <p:sp>
        <p:nvSpPr>
          <p:cNvPr id="11" name="TextBox 10">
            <a:extLst>
              <a:ext uri="{FF2B5EF4-FFF2-40B4-BE49-F238E27FC236}">
                <a16:creationId xmlns:a16="http://schemas.microsoft.com/office/drawing/2014/main" id="{EBF1444D-BAED-E945-2D52-DB45D71AD94C}"/>
              </a:ext>
            </a:extLst>
          </p:cNvPr>
          <p:cNvSpPr txBox="1"/>
          <p:nvPr/>
        </p:nvSpPr>
        <p:spPr>
          <a:xfrm>
            <a:off x="4817807" y="4150294"/>
            <a:ext cx="2910348" cy="369332"/>
          </a:xfrm>
          <a:prstGeom prst="rect">
            <a:avLst/>
          </a:prstGeom>
          <a:noFill/>
        </p:spPr>
        <p:txBody>
          <a:bodyPr wrap="square" rtlCol="0">
            <a:spAutoFit/>
          </a:bodyPr>
          <a:lstStyle/>
          <a:p>
            <a:r>
              <a:rPr lang="en-US" dirty="0"/>
              <a:t>Right click&gt;</a:t>
            </a:r>
            <a:endParaRPr lang="en-IN" dirty="0"/>
          </a:p>
        </p:txBody>
      </p:sp>
    </p:spTree>
    <p:extLst>
      <p:ext uri="{BB962C8B-B14F-4D97-AF65-F5344CB8AC3E}">
        <p14:creationId xmlns:p14="http://schemas.microsoft.com/office/powerpoint/2010/main" val="3533833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CDFD-2858-5C8B-F76A-D874A5E17992}"/>
              </a:ext>
            </a:extLst>
          </p:cNvPr>
          <p:cNvSpPr>
            <a:spLocks noGrp="1"/>
          </p:cNvSpPr>
          <p:nvPr>
            <p:ph type="title"/>
          </p:nvPr>
        </p:nvSpPr>
        <p:spPr>
          <a:xfrm>
            <a:off x="0" y="0"/>
            <a:ext cx="12192000" cy="813435"/>
          </a:xfrm>
          <a:solidFill>
            <a:schemeClr val="accent1"/>
          </a:solidFill>
        </p:spPr>
        <p:txBody>
          <a:bodyPr/>
          <a:lstStyle/>
          <a:p>
            <a:pPr algn="ctr"/>
            <a:r>
              <a:rPr lang="en-US" b="1" dirty="0">
                <a:solidFill>
                  <a:schemeClr val="bg1"/>
                </a:solidFill>
              </a:rPr>
              <a:t>Policy Packages &amp; Database Revisions</a:t>
            </a:r>
            <a:endParaRPr lang="en-IN" b="1" dirty="0">
              <a:solidFill>
                <a:schemeClr val="bg1"/>
              </a:solidFill>
            </a:endParaRPr>
          </a:p>
        </p:txBody>
      </p:sp>
      <p:pic>
        <p:nvPicPr>
          <p:cNvPr id="7" name="Picture 6">
            <a:extLst>
              <a:ext uri="{FF2B5EF4-FFF2-40B4-BE49-F238E27FC236}">
                <a16:creationId xmlns:a16="http://schemas.microsoft.com/office/drawing/2014/main" id="{9436AF30-9F8D-C8D5-2915-0427581DAE79}"/>
              </a:ext>
            </a:extLst>
          </p:cNvPr>
          <p:cNvPicPr>
            <a:picLocks noChangeAspect="1"/>
          </p:cNvPicPr>
          <p:nvPr/>
        </p:nvPicPr>
        <p:blipFill>
          <a:blip r:embed="rId2"/>
          <a:stretch>
            <a:fillRect/>
          </a:stretch>
        </p:blipFill>
        <p:spPr>
          <a:xfrm>
            <a:off x="1401668" y="813435"/>
            <a:ext cx="8961532" cy="4796717"/>
          </a:xfrm>
          <a:prstGeom prst="rect">
            <a:avLst/>
          </a:prstGeom>
        </p:spPr>
      </p:pic>
      <p:pic>
        <p:nvPicPr>
          <p:cNvPr id="9" name="Picture 8">
            <a:extLst>
              <a:ext uri="{FF2B5EF4-FFF2-40B4-BE49-F238E27FC236}">
                <a16:creationId xmlns:a16="http://schemas.microsoft.com/office/drawing/2014/main" id="{9121BFC1-37B4-C684-2C7A-3DB10880C4A0}"/>
              </a:ext>
            </a:extLst>
          </p:cNvPr>
          <p:cNvPicPr>
            <a:picLocks noChangeAspect="1"/>
          </p:cNvPicPr>
          <p:nvPr/>
        </p:nvPicPr>
        <p:blipFill>
          <a:blip r:embed="rId3"/>
          <a:srcRect t="41744" r="67483"/>
          <a:stretch>
            <a:fillRect/>
          </a:stretch>
        </p:blipFill>
        <p:spPr>
          <a:xfrm>
            <a:off x="3334921" y="5648960"/>
            <a:ext cx="739239" cy="967812"/>
          </a:xfrm>
          <a:prstGeom prst="rect">
            <a:avLst/>
          </a:prstGeom>
        </p:spPr>
      </p:pic>
      <p:pic>
        <p:nvPicPr>
          <p:cNvPr id="11" name="Picture 10">
            <a:extLst>
              <a:ext uri="{FF2B5EF4-FFF2-40B4-BE49-F238E27FC236}">
                <a16:creationId xmlns:a16="http://schemas.microsoft.com/office/drawing/2014/main" id="{79FD88BA-2AEC-87BF-60A5-34599049E168}"/>
              </a:ext>
            </a:extLst>
          </p:cNvPr>
          <p:cNvPicPr>
            <a:picLocks noChangeAspect="1"/>
          </p:cNvPicPr>
          <p:nvPr/>
        </p:nvPicPr>
        <p:blipFill>
          <a:blip r:embed="rId4"/>
          <a:stretch>
            <a:fillRect/>
          </a:stretch>
        </p:blipFill>
        <p:spPr>
          <a:xfrm>
            <a:off x="3992880" y="5648960"/>
            <a:ext cx="5953760" cy="993734"/>
          </a:xfrm>
          <a:prstGeom prst="rect">
            <a:avLst/>
          </a:prstGeom>
        </p:spPr>
      </p:pic>
    </p:spTree>
    <p:extLst>
      <p:ext uri="{BB962C8B-B14F-4D97-AF65-F5344CB8AC3E}">
        <p14:creationId xmlns:p14="http://schemas.microsoft.com/office/powerpoint/2010/main" val="1068742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907BB8-4C02-9469-224F-76060FBFBEC6}"/>
              </a:ext>
            </a:extLst>
          </p:cNvPr>
          <p:cNvPicPr>
            <a:picLocks noChangeAspect="1"/>
          </p:cNvPicPr>
          <p:nvPr/>
        </p:nvPicPr>
        <p:blipFill>
          <a:blip r:embed="rId2"/>
          <a:stretch>
            <a:fillRect/>
          </a:stretch>
        </p:blipFill>
        <p:spPr>
          <a:xfrm>
            <a:off x="0" y="0"/>
            <a:ext cx="6167846" cy="3465513"/>
          </a:xfrm>
          <a:prstGeom prst="rect">
            <a:avLst/>
          </a:prstGeom>
        </p:spPr>
      </p:pic>
      <p:pic>
        <p:nvPicPr>
          <p:cNvPr id="9" name="Picture 8">
            <a:extLst>
              <a:ext uri="{FF2B5EF4-FFF2-40B4-BE49-F238E27FC236}">
                <a16:creationId xmlns:a16="http://schemas.microsoft.com/office/drawing/2014/main" id="{7D0B4AF6-044F-DBE8-D4C9-B3BE2731B30E}"/>
              </a:ext>
            </a:extLst>
          </p:cNvPr>
          <p:cNvPicPr>
            <a:picLocks noChangeAspect="1"/>
          </p:cNvPicPr>
          <p:nvPr/>
        </p:nvPicPr>
        <p:blipFill>
          <a:blip r:embed="rId3"/>
          <a:stretch>
            <a:fillRect/>
          </a:stretch>
        </p:blipFill>
        <p:spPr>
          <a:xfrm>
            <a:off x="5842787" y="3465513"/>
            <a:ext cx="6349213" cy="3411452"/>
          </a:xfrm>
          <a:prstGeom prst="rect">
            <a:avLst/>
          </a:prstGeom>
        </p:spPr>
      </p:pic>
      <p:sp>
        <p:nvSpPr>
          <p:cNvPr id="2" name="TextBox 1">
            <a:extLst>
              <a:ext uri="{FF2B5EF4-FFF2-40B4-BE49-F238E27FC236}">
                <a16:creationId xmlns:a16="http://schemas.microsoft.com/office/drawing/2014/main" id="{67964F93-DF51-4F71-0F46-68563FC987C2}"/>
              </a:ext>
            </a:extLst>
          </p:cNvPr>
          <p:cNvSpPr txBox="1"/>
          <p:nvPr/>
        </p:nvSpPr>
        <p:spPr>
          <a:xfrm>
            <a:off x="6253316" y="186813"/>
            <a:ext cx="5722374" cy="369332"/>
          </a:xfrm>
          <a:prstGeom prst="rect">
            <a:avLst/>
          </a:prstGeom>
          <a:noFill/>
        </p:spPr>
        <p:txBody>
          <a:bodyPr wrap="square" rtlCol="0">
            <a:spAutoFit/>
          </a:bodyPr>
          <a:lstStyle/>
          <a:p>
            <a:r>
              <a:rPr lang="en-US" dirty="0"/>
              <a:t>One management, two firewalls at different places</a:t>
            </a:r>
            <a:endParaRPr lang="en-IN" dirty="0"/>
          </a:p>
        </p:txBody>
      </p:sp>
      <p:sp>
        <p:nvSpPr>
          <p:cNvPr id="3" name="TextBox 2">
            <a:extLst>
              <a:ext uri="{FF2B5EF4-FFF2-40B4-BE49-F238E27FC236}">
                <a16:creationId xmlns:a16="http://schemas.microsoft.com/office/drawing/2014/main" id="{203FEE84-6E3F-3CC3-B120-1AB5676AF33D}"/>
              </a:ext>
            </a:extLst>
          </p:cNvPr>
          <p:cNvSpPr txBox="1"/>
          <p:nvPr/>
        </p:nvSpPr>
        <p:spPr>
          <a:xfrm>
            <a:off x="6253316" y="845574"/>
            <a:ext cx="5722374" cy="1754326"/>
          </a:xfrm>
          <a:prstGeom prst="rect">
            <a:avLst/>
          </a:prstGeom>
          <a:noFill/>
        </p:spPr>
        <p:txBody>
          <a:bodyPr wrap="square" rtlCol="0">
            <a:spAutoFit/>
          </a:bodyPr>
          <a:lstStyle/>
          <a:p>
            <a:r>
              <a:rPr lang="en-US" dirty="0"/>
              <a:t>Error failing:</a:t>
            </a:r>
            <a:br>
              <a:rPr lang="en-US" dirty="0"/>
            </a:br>
            <a:r>
              <a:rPr lang="en-US" dirty="0"/>
              <a:t>installation failed. Reason: </a:t>
            </a:r>
            <a:r>
              <a:rPr lang="en-US" dirty="0" err="1"/>
              <a:t>Tcp</a:t>
            </a:r>
            <a:r>
              <a:rPr lang="en-US" dirty="0"/>
              <a:t> connectivity failure (port = 18191) (IP = 105.0.0.254) (error no.10)</a:t>
            </a:r>
            <a:br>
              <a:rPr lang="en-US" dirty="0"/>
            </a:br>
            <a:br>
              <a:rPr lang="en-US" dirty="0"/>
            </a:br>
            <a:r>
              <a:rPr lang="en-US" dirty="0" err="1"/>
              <a:t>ans</a:t>
            </a:r>
            <a:r>
              <a:rPr lang="en-US" dirty="0"/>
              <a:t>: check you might have two default gateway address</a:t>
            </a:r>
            <a:br>
              <a:rPr lang="en-US" dirty="0"/>
            </a:br>
            <a:r>
              <a:rPr lang="en-US" dirty="0"/>
              <a:t>or    we have not configured gateway</a:t>
            </a:r>
            <a:endParaRPr lang="en-IN" dirty="0"/>
          </a:p>
        </p:txBody>
      </p:sp>
      <p:sp>
        <p:nvSpPr>
          <p:cNvPr id="4" name="TextBox 3">
            <a:extLst>
              <a:ext uri="{FF2B5EF4-FFF2-40B4-BE49-F238E27FC236}">
                <a16:creationId xmlns:a16="http://schemas.microsoft.com/office/drawing/2014/main" id="{F5FE687F-D5BB-4232-F643-F8FDB450794B}"/>
              </a:ext>
            </a:extLst>
          </p:cNvPr>
          <p:cNvSpPr txBox="1"/>
          <p:nvPr/>
        </p:nvSpPr>
        <p:spPr>
          <a:xfrm>
            <a:off x="363794" y="3805084"/>
            <a:ext cx="5338916" cy="646331"/>
          </a:xfrm>
          <a:prstGeom prst="rect">
            <a:avLst/>
          </a:prstGeom>
          <a:noFill/>
        </p:spPr>
        <p:txBody>
          <a:bodyPr wrap="square" rtlCol="0">
            <a:spAutoFit/>
          </a:bodyPr>
          <a:lstStyle/>
          <a:p>
            <a:r>
              <a:rPr lang="en-US" dirty="0"/>
              <a:t>Check:</a:t>
            </a:r>
            <a:br>
              <a:rPr lang="en-US" dirty="0"/>
            </a:br>
            <a:r>
              <a:rPr lang="en-US" dirty="0"/>
              <a:t>Address Spoofing</a:t>
            </a:r>
            <a:endParaRPr lang="en-IN" dirty="0"/>
          </a:p>
        </p:txBody>
      </p:sp>
    </p:spTree>
    <p:extLst>
      <p:ext uri="{BB962C8B-B14F-4D97-AF65-F5344CB8AC3E}">
        <p14:creationId xmlns:p14="http://schemas.microsoft.com/office/powerpoint/2010/main" val="2383873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FF47-6FDE-7C17-CB00-3B38CC8D283C}"/>
              </a:ext>
            </a:extLst>
          </p:cNvPr>
          <p:cNvSpPr>
            <a:spLocks noGrp="1"/>
          </p:cNvSpPr>
          <p:nvPr>
            <p:ph type="title"/>
          </p:nvPr>
        </p:nvSpPr>
        <p:spPr>
          <a:xfrm>
            <a:off x="0" y="1"/>
            <a:ext cx="12192000" cy="825909"/>
          </a:xfrm>
          <a:solidFill>
            <a:schemeClr val="accent1"/>
          </a:solidFill>
        </p:spPr>
        <p:txBody>
          <a:bodyPr/>
          <a:lstStyle/>
          <a:p>
            <a:pPr algn="ctr"/>
            <a:r>
              <a:rPr lang="en-US" b="1" dirty="0">
                <a:solidFill>
                  <a:schemeClr val="bg1"/>
                </a:solidFill>
              </a:rPr>
              <a:t>Diff Policy Package For Different Firewall</a:t>
            </a:r>
            <a:endParaRPr lang="en-IN" b="1" dirty="0">
              <a:solidFill>
                <a:schemeClr val="bg1"/>
              </a:solidFill>
            </a:endParaRPr>
          </a:p>
        </p:txBody>
      </p:sp>
      <p:pic>
        <p:nvPicPr>
          <p:cNvPr id="5" name="Picture 4">
            <a:extLst>
              <a:ext uri="{FF2B5EF4-FFF2-40B4-BE49-F238E27FC236}">
                <a16:creationId xmlns:a16="http://schemas.microsoft.com/office/drawing/2014/main" id="{3237A8F5-60BC-8A35-FA1C-049D4F9031CF}"/>
              </a:ext>
            </a:extLst>
          </p:cNvPr>
          <p:cNvPicPr>
            <a:picLocks noChangeAspect="1"/>
          </p:cNvPicPr>
          <p:nvPr/>
        </p:nvPicPr>
        <p:blipFill>
          <a:blip r:embed="rId2"/>
          <a:stretch>
            <a:fillRect/>
          </a:stretch>
        </p:blipFill>
        <p:spPr>
          <a:xfrm>
            <a:off x="330276" y="1085085"/>
            <a:ext cx="4884843" cy="617273"/>
          </a:xfrm>
          <a:prstGeom prst="rect">
            <a:avLst/>
          </a:prstGeom>
        </p:spPr>
      </p:pic>
      <p:pic>
        <p:nvPicPr>
          <p:cNvPr id="7" name="Picture 6">
            <a:extLst>
              <a:ext uri="{FF2B5EF4-FFF2-40B4-BE49-F238E27FC236}">
                <a16:creationId xmlns:a16="http://schemas.microsoft.com/office/drawing/2014/main" id="{C61AA079-3CE9-79E8-92F8-85890E6E9613}"/>
              </a:ext>
            </a:extLst>
          </p:cNvPr>
          <p:cNvPicPr>
            <a:picLocks noChangeAspect="1"/>
          </p:cNvPicPr>
          <p:nvPr/>
        </p:nvPicPr>
        <p:blipFill>
          <a:blip r:embed="rId3"/>
          <a:stretch>
            <a:fillRect/>
          </a:stretch>
        </p:blipFill>
        <p:spPr>
          <a:xfrm>
            <a:off x="3604044" y="1702358"/>
            <a:ext cx="2491956" cy="594412"/>
          </a:xfrm>
          <a:prstGeom prst="rect">
            <a:avLst/>
          </a:prstGeom>
        </p:spPr>
      </p:pic>
      <p:sp>
        <p:nvSpPr>
          <p:cNvPr id="8" name="TextBox 7">
            <a:extLst>
              <a:ext uri="{FF2B5EF4-FFF2-40B4-BE49-F238E27FC236}">
                <a16:creationId xmlns:a16="http://schemas.microsoft.com/office/drawing/2014/main" id="{E8753DE9-797A-588E-E7C4-C7773B3BDB20}"/>
              </a:ext>
            </a:extLst>
          </p:cNvPr>
          <p:cNvSpPr txBox="1"/>
          <p:nvPr/>
        </p:nvSpPr>
        <p:spPr>
          <a:xfrm>
            <a:off x="330276" y="2408903"/>
            <a:ext cx="5598576" cy="369332"/>
          </a:xfrm>
          <a:prstGeom prst="rect">
            <a:avLst/>
          </a:prstGeom>
          <a:noFill/>
        </p:spPr>
        <p:txBody>
          <a:bodyPr wrap="square" rtlCol="0">
            <a:spAutoFit/>
          </a:bodyPr>
          <a:lstStyle/>
          <a:p>
            <a:r>
              <a:rPr lang="en-US" dirty="0"/>
              <a:t>Edit policy (RMB) &gt;  specific gateways &gt; select firewall</a:t>
            </a:r>
            <a:endParaRPr lang="en-IN" dirty="0"/>
          </a:p>
        </p:txBody>
      </p:sp>
    </p:spTree>
    <p:extLst>
      <p:ext uri="{BB962C8B-B14F-4D97-AF65-F5344CB8AC3E}">
        <p14:creationId xmlns:p14="http://schemas.microsoft.com/office/powerpoint/2010/main" val="1043213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5D3A-DF6F-69AE-63E4-FBAEDD1D47DF}"/>
              </a:ext>
            </a:extLst>
          </p:cNvPr>
          <p:cNvSpPr>
            <a:spLocks noGrp="1"/>
          </p:cNvSpPr>
          <p:nvPr>
            <p:ph type="title"/>
          </p:nvPr>
        </p:nvSpPr>
        <p:spPr>
          <a:xfrm>
            <a:off x="0" y="0"/>
            <a:ext cx="12192000" cy="937549"/>
          </a:xfrm>
          <a:solidFill>
            <a:schemeClr val="accent1"/>
          </a:solidFill>
        </p:spPr>
        <p:txBody>
          <a:bodyPr/>
          <a:lstStyle/>
          <a:p>
            <a:pPr algn="ctr"/>
            <a:r>
              <a:rPr lang="en-US" b="1" dirty="0">
                <a:solidFill>
                  <a:schemeClr val="bg1"/>
                </a:solidFill>
              </a:rPr>
              <a:t>NAT</a:t>
            </a:r>
            <a:endParaRPr lang="en-IN" b="1" dirty="0">
              <a:solidFill>
                <a:schemeClr val="bg1"/>
              </a:solidFill>
            </a:endParaRPr>
          </a:p>
        </p:txBody>
      </p:sp>
      <p:pic>
        <p:nvPicPr>
          <p:cNvPr id="5" name="Picture 4">
            <a:extLst>
              <a:ext uri="{FF2B5EF4-FFF2-40B4-BE49-F238E27FC236}">
                <a16:creationId xmlns:a16="http://schemas.microsoft.com/office/drawing/2014/main" id="{798D0350-11D5-4DDF-F2A2-06775F3E88B5}"/>
              </a:ext>
            </a:extLst>
          </p:cNvPr>
          <p:cNvPicPr>
            <a:picLocks noChangeAspect="1"/>
          </p:cNvPicPr>
          <p:nvPr/>
        </p:nvPicPr>
        <p:blipFill>
          <a:blip r:embed="rId2"/>
          <a:srcRect t="13633"/>
          <a:stretch>
            <a:fillRect/>
          </a:stretch>
        </p:blipFill>
        <p:spPr>
          <a:xfrm>
            <a:off x="1724628" y="2129742"/>
            <a:ext cx="8742744" cy="3934870"/>
          </a:xfrm>
          <a:prstGeom prst="rect">
            <a:avLst/>
          </a:prstGeom>
        </p:spPr>
      </p:pic>
    </p:spTree>
    <p:extLst>
      <p:ext uri="{BB962C8B-B14F-4D97-AF65-F5344CB8AC3E}">
        <p14:creationId xmlns:p14="http://schemas.microsoft.com/office/powerpoint/2010/main" val="2857937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71D9-2020-6BB9-78AD-BA3FF63908AB}"/>
              </a:ext>
            </a:extLst>
          </p:cNvPr>
          <p:cNvSpPr>
            <a:spLocks noGrp="1"/>
          </p:cNvSpPr>
          <p:nvPr>
            <p:ph type="title"/>
          </p:nvPr>
        </p:nvSpPr>
        <p:spPr>
          <a:xfrm>
            <a:off x="0" y="1"/>
            <a:ext cx="12192000" cy="983848"/>
          </a:xfrm>
          <a:solidFill>
            <a:schemeClr val="accent1"/>
          </a:solidFill>
        </p:spPr>
        <p:txBody>
          <a:bodyPr/>
          <a:lstStyle/>
          <a:p>
            <a:pPr algn="ctr"/>
            <a:r>
              <a:rPr lang="en-US" b="1" dirty="0">
                <a:solidFill>
                  <a:schemeClr val="bg1"/>
                </a:solidFill>
              </a:rPr>
              <a:t>NAT (Network Address Translation)</a:t>
            </a:r>
            <a:endParaRPr lang="en-IN" b="1" dirty="0">
              <a:solidFill>
                <a:schemeClr val="bg1"/>
              </a:solidFill>
            </a:endParaRPr>
          </a:p>
        </p:txBody>
      </p:sp>
      <p:pic>
        <p:nvPicPr>
          <p:cNvPr id="7" name="Picture 6">
            <a:extLst>
              <a:ext uri="{FF2B5EF4-FFF2-40B4-BE49-F238E27FC236}">
                <a16:creationId xmlns:a16="http://schemas.microsoft.com/office/drawing/2014/main" id="{B326042B-D9CA-3329-DBE6-D711F9274426}"/>
              </a:ext>
            </a:extLst>
          </p:cNvPr>
          <p:cNvPicPr>
            <a:picLocks noChangeAspect="1"/>
          </p:cNvPicPr>
          <p:nvPr/>
        </p:nvPicPr>
        <p:blipFill>
          <a:blip r:embed="rId2"/>
          <a:stretch>
            <a:fillRect/>
          </a:stretch>
        </p:blipFill>
        <p:spPr>
          <a:xfrm>
            <a:off x="983848" y="1637497"/>
            <a:ext cx="10224304" cy="4772503"/>
          </a:xfrm>
          <a:prstGeom prst="rect">
            <a:avLst/>
          </a:prstGeom>
        </p:spPr>
      </p:pic>
    </p:spTree>
    <p:extLst>
      <p:ext uri="{BB962C8B-B14F-4D97-AF65-F5344CB8AC3E}">
        <p14:creationId xmlns:p14="http://schemas.microsoft.com/office/powerpoint/2010/main" val="263082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C6B431-C9B2-DE88-C866-F66A52C74EA5}"/>
              </a:ext>
            </a:extLst>
          </p:cNvPr>
          <p:cNvPicPr>
            <a:picLocks noChangeAspect="1"/>
          </p:cNvPicPr>
          <p:nvPr/>
        </p:nvPicPr>
        <p:blipFill>
          <a:blip r:embed="rId2"/>
          <a:stretch>
            <a:fillRect/>
          </a:stretch>
        </p:blipFill>
        <p:spPr>
          <a:xfrm>
            <a:off x="747251" y="1329777"/>
            <a:ext cx="10697497" cy="4198446"/>
          </a:xfrm>
          <a:prstGeom prst="rect">
            <a:avLst/>
          </a:prstGeom>
        </p:spPr>
      </p:pic>
      <p:sp>
        <p:nvSpPr>
          <p:cNvPr id="6" name="TextBox 5">
            <a:extLst>
              <a:ext uri="{FF2B5EF4-FFF2-40B4-BE49-F238E27FC236}">
                <a16:creationId xmlns:a16="http://schemas.microsoft.com/office/drawing/2014/main" id="{333B8A41-EE90-DA45-458E-AF8A849465C3}"/>
              </a:ext>
            </a:extLst>
          </p:cNvPr>
          <p:cNvSpPr txBox="1"/>
          <p:nvPr/>
        </p:nvSpPr>
        <p:spPr>
          <a:xfrm>
            <a:off x="0" y="-451"/>
            <a:ext cx="12192000" cy="1200329"/>
          </a:xfrm>
          <a:prstGeom prst="rect">
            <a:avLst/>
          </a:prstGeom>
          <a:solidFill>
            <a:schemeClr val="accent1"/>
          </a:solidFill>
        </p:spPr>
        <p:txBody>
          <a:bodyPr wrap="square" rtlCol="0">
            <a:spAutoFit/>
          </a:bodyPr>
          <a:lstStyle/>
          <a:p>
            <a:pPr algn="ctr"/>
            <a:br>
              <a:rPr lang="en-US" sz="2400" b="1" dirty="0">
                <a:solidFill>
                  <a:schemeClr val="bg1"/>
                </a:solidFill>
                <a:latin typeface="Calibri Light (heading)"/>
              </a:rPr>
            </a:br>
            <a:r>
              <a:rPr lang="en-US" sz="2400" b="1" dirty="0">
                <a:solidFill>
                  <a:schemeClr val="bg1"/>
                </a:solidFill>
                <a:latin typeface="Calibri Light (heading)"/>
              </a:rPr>
              <a:t>Stateful / connection oriented / second generation firewall</a:t>
            </a:r>
          </a:p>
          <a:p>
            <a:pPr algn="ctr"/>
            <a:endParaRPr lang="en-IN" sz="2400" b="1" dirty="0">
              <a:solidFill>
                <a:schemeClr val="bg1"/>
              </a:solidFill>
              <a:latin typeface="Calibri Light (heading)"/>
            </a:endParaRPr>
          </a:p>
        </p:txBody>
      </p:sp>
      <p:sp>
        <p:nvSpPr>
          <p:cNvPr id="7" name="TextBox 6">
            <a:extLst>
              <a:ext uri="{FF2B5EF4-FFF2-40B4-BE49-F238E27FC236}">
                <a16:creationId xmlns:a16="http://schemas.microsoft.com/office/drawing/2014/main" id="{DA0874E0-2BC4-B11B-FD03-32513747841B}"/>
              </a:ext>
            </a:extLst>
          </p:cNvPr>
          <p:cNvSpPr txBox="1"/>
          <p:nvPr/>
        </p:nvSpPr>
        <p:spPr>
          <a:xfrm>
            <a:off x="9045677" y="830546"/>
            <a:ext cx="2871019" cy="369332"/>
          </a:xfrm>
          <a:prstGeom prst="rect">
            <a:avLst/>
          </a:prstGeom>
          <a:noFill/>
        </p:spPr>
        <p:txBody>
          <a:bodyPr wrap="square" rtlCol="0">
            <a:spAutoFit/>
          </a:bodyPr>
          <a:lstStyle/>
          <a:p>
            <a:r>
              <a:rPr lang="en-US" b="1" dirty="0">
                <a:solidFill>
                  <a:schemeClr val="bg1"/>
                </a:solidFill>
              </a:rPr>
              <a:t>Introduced by Checkpoint</a:t>
            </a:r>
            <a:endParaRPr lang="en-IN" b="1" dirty="0">
              <a:solidFill>
                <a:schemeClr val="bg1"/>
              </a:solidFill>
            </a:endParaRPr>
          </a:p>
        </p:txBody>
      </p:sp>
    </p:spTree>
    <p:extLst>
      <p:ext uri="{BB962C8B-B14F-4D97-AF65-F5344CB8AC3E}">
        <p14:creationId xmlns:p14="http://schemas.microsoft.com/office/powerpoint/2010/main" val="32328952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6B8D9-00C7-A47D-4B95-9A5E5EC79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28634-D0A6-8C21-F6CD-1496072131BE}"/>
              </a:ext>
            </a:extLst>
          </p:cNvPr>
          <p:cNvSpPr>
            <a:spLocks noGrp="1"/>
          </p:cNvSpPr>
          <p:nvPr>
            <p:ph type="title"/>
          </p:nvPr>
        </p:nvSpPr>
        <p:spPr>
          <a:xfrm>
            <a:off x="0" y="1"/>
            <a:ext cx="12192000" cy="983848"/>
          </a:xfrm>
          <a:solidFill>
            <a:schemeClr val="accent1"/>
          </a:solidFill>
        </p:spPr>
        <p:txBody>
          <a:bodyPr>
            <a:normAutofit/>
          </a:bodyPr>
          <a:lstStyle/>
          <a:p>
            <a:pPr algn="ctr"/>
            <a:r>
              <a:rPr lang="en-US" b="1" dirty="0">
                <a:solidFill>
                  <a:schemeClr val="bg1"/>
                </a:solidFill>
              </a:rPr>
              <a:t>Types Of NAT</a:t>
            </a:r>
            <a:endParaRPr lang="en-IN" b="1" dirty="0">
              <a:solidFill>
                <a:schemeClr val="bg1"/>
              </a:solidFill>
            </a:endParaRPr>
          </a:p>
        </p:txBody>
      </p:sp>
      <p:cxnSp>
        <p:nvCxnSpPr>
          <p:cNvPr id="6" name="Straight Arrow Connector 5">
            <a:extLst>
              <a:ext uri="{FF2B5EF4-FFF2-40B4-BE49-F238E27FC236}">
                <a16:creationId xmlns:a16="http://schemas.microsoft.com/office/drawing/2014/main" id="{59C05AE9-29EE-B244-1245-0697535F2F46}"/>
              </a:ext>
            </a:extLst>
          </p:cNvPr>
          <p:cNvCxnSpPr>
            <a:cxnSpLocks/>
            <a:stCxn id="2" idx="2"/>
          </p:cNvCxnSpPr>
          <p:nvPr/>
        </p:nvCxnSpPr>
        <p:spPr>
          <a:xfrm flipH="1">
            <a:off x="4629873" y="983849"/>
            <a:ext cx="1466127" cy="8449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084E2FD5-B42F-67C3-A48F-C195CCD51942}"/>
              </a:ext>
            </a:extLst>
          </p:cNvPr>
          <p:cNvCxnSpPr>
            <a:cxnSpLocks/>
            <a:stCxn id="2" idx="2"/>
          </p:cNvCxnSpPr>
          <p:nvPr/>
        </p:nvCxnSpPr>
        <p:spPr>
          <a:xfrm>
            <a:off x="6096000" y="983849"/>
            <a:ext cx="1279002" cy="9491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84195D59-D56E-F8CD-91E3-583FE620741E}"/>
              </a:ext>
            </a:extLst>
          </p:cNvPr>
          <p:cNvSpPr txBox="1"/>
          <p:nvPr/>
        </p:nvSpPr>
        <p:spPr>
          <a:xfrm>
            <a:off x="3634451" y="1910880"/>
            <a:ext cx="1279002" cy="369332"/>
          </a:xfrm>
          <a:prstGeom prst="rect">
            <a:avLst/>
          </a:prstGeom>
          <a:noFill/>
        </p:spPr>
        <p:txBody>
          <a:bodyPr wrap="square" rtlCol="0">
            <a:spAutoFit/>
          </a:bodyPr>
          <a:lstStyle/>
          <a:p>
            <a:r>
              <a:rPr lang="en-US" dirty="0"/>
              <a:t>Source Nat</a:t>
            </a:r>
            <a:endParaRPr lang="en-IN" dirty="0"/>
          </a:p>
        </p:txBody>
      </p:sp>
      <p:sp>
        <p:nvSpPr>
          <p:cNvPr id="12" name="TextBox 11">
            <a:extLst>
              <a:ext uri="{FF2B5EF4-FFF2-40B4-BE49-F238E27FC236}">
                <a16:creationId xmlns:a16="http://schemas.microsoft.com/office/drawing/2014/main" id="{C239786C-AF90-1AEC-42DF-D356EA984D3E}"/>
              </a:ext>
            </a:extLst>
          </p:cNvPr>
          <p:cNvSpPr txBox="1"/>
          <p:nvPr/>
        </p:nvSpPr>
        <p:spPr>
          <a:xfrm>
            <a:off x="6901405" y="1910880"/>
            <a:ext cx="1733309" cy="369332"/>
          </a:xfrm>
          <a:prstGeom prst="rect">
            <a:avLst/>
          </a:prstGeom>
          <a:noFill/>
        </p:spPr>
        <p:txBody>
          <a:bodyPr wrap="square" rtlCol="0">
            <a:spAutoFit/>
          </a:bodyPr>
          <a:lstStyle/>
          <a:p>
            <a:r>
              <a:rPr lang="en-US" dirty="0"/>
              <a:t>Destination Nat</a:t>
            </a:r>
            <a:endParaRPr lang="en-IN" dirty="0"/>
          </a:p>
        </p:txBody>
      </p:sp>
      <p:pic>
        <p:nvPicPr>
          <p:cNvPr id="16" name="Picture 15">
            <a:extLst>
              <a:ext uri="{FF2B5EF4-FFF2-40B4-BE49-F238E27FC236}">
                <a16:creationId xmlns:a16="http://schemas.microsoft.com/office/drawing/2014/main" id="{8F802515-C604-D5F1-BB82-4056FE7A8596}"/>
              </a:ext>
            </a:extLst>
          </p:cNvPr>
          <p:cNvPicPr>
            <a:picLocks noChangeAspect="1"/>
          </p:cNvPicPr>
          <p:nvPr/>
        </p:nvPicPr>
        <p:blipFill>
          <a:blip r:embed="rId2"/>
          <a:stretch>
            <a:fillRect/>
          </a:stretch>
        </p:blipFill>
        <p:spPr>
          <a:xfrm>
            <a:off x="103476" y="2304419"/>
            <a:ext cx="4814245" cy="2761061"/>
          </a:xfrm>
          <a:prstGeom prst="rect">
            <a:avLst/>
          </a:prstGeom>
        </p:spPr>
      </p:pic>
      <p:sp>
        <p:nvSpPr>
          <p:cNvPr id="17" name="TextBox 16">
            <a:extLst>
              <a:ext uri="{FF2B5EF4-FFF2-40B4-BE49-F238E27FC236}">
                <a16:creationId xmlns:a16="http://schemas.microsoft.com/office/drawing/2014/main" id="{00FB1785-5D2F-22BA-7ACF-D3AF08FB8B34}"/>
              </a:ext>
            </a:extLst>
          </p:cNvPr>
          <p:cNvSpPr txBox="1"/>
          <p:nvPr/>
        </p:nvSpPr>
        <p:spPr>
          <a:xfrm>
            <a:off x="56765" y="5146502"/>
            <a:ext cx="5497975" cy="1384995"/>
          </a:xfrm>
          <a:prstGeom prst="rect">
            <a:avLst/>
          </a:prstGeom>
          <a:noFill/>
        </p:spPr>
        <p:txBody>
          <a:bodyPr wrap="square" rtlCol="0">
            <a:spAutoFit/>
          </a:bodyPr>
          <a:lstStyle/>
          <a:p>
            <a:r>
              <a:rPr lang="en-US" sz="2800" dirty="0"/>
              <a:t>Translation of source address is called as source nat. </a:t>
            </a:r>
          </a:p>
          <a:p>
            <a:r>
              <a:rPr lang="en-US" sz="2800" dirty="0"/>
              <a:t>(network accessibility of </a:t>
            </a:r>
            <a:r>
              <a:rPr lang="en-US" sz="2800" dirty="0" err="1"/>
              <a:t>lan</a:t>
            </a:r>
            <a:r>
              <a:rPr lang="en-US" sz="2800" dirty="0"/>
              <a:t>)</a:t>
            </a:r>
            <a:endParaRPr lang="en-IN" sz="2800" dirty="0"/>
          </a:p>
        </p:txBody>
      </p:sp>
      <p:pic>
        <p:nvPicPr>
          <p:cNvPr id="19" name="Picture 18">
            <a:extLst>
              <a:ext uri="{FF2B5EF4-FFF2-40B4-BE49-F238E27FC236}">
                <a16:creationId xmlns:a16="http://schemas.microsoft.com/office/drawing/2014/main" id="{9638CEC1-3866-DEC9-B430-F0710694AB03}"/>
              </a:ext>
            </a:extLst>
          </p:cNvPr>
          <p:cNvPicPr>
            <a:picLocks noChangeAspect="1"/>
          </p:cNvPicPr>
          <p:nvPr/>
        </p:nvPicPr>
        <p:blipFill>
          <a:blip r:embed="rId3"/>
          <a:stretch>
            <a:fillRect/>
          </a:stretch>
        </p:blipFill>
        <p:spPr>
          <a:xfrm>
            <a:off x="6735501" y="2304419"/>
            <a:ext cx="5422001" cy="2761061"/>
          </a:xfrm>
          <a:prstGeom prst="rect">
            <a:avLst/>
          </a:prstGeom>
        </p:spPr>
      </p:pic>
      <p:sp>
        <p:nvSpPr>
          <p:cNvPr id="20" name="TextBox 19">
            <a:extLst>
              <a:ext uri="{FF2B5EF4-FFF2-40B4-BE49-F238E27FC236}">
                <a16:creationId xmlns:a16="http://schemas.microsoft.com/office/drawing/2014/main" id="{19CD9A1D-0D40-F67E-483D-14C66B9020B0}"/>
              </a:ext>
            </a:extLst>
          </p:cNvPr>
          <p:cNvSpPr txBox="1"/>
          <p:nvPr/>
        </p:nvSpPr>
        <p:spPr>
          <a:xfrm>
            <a:off x="6315918" y="5146502"/>
            <a:ext cx="5622958" cy="1200329"/>
          </a:xfrm>
          <a:prstGeom prst="rect">
            <a:avLst/>
          </a:prstGeom>
          <a:noFill/>
        </p:spPr>
        <p:txBody>
          <a:bodyPr wrap="square" rtlCol="0">
            <a:spAutoFit/>
          </a:bodyPr>
          <a:lstStyle/>
          <a:p>
            <a:r>
              <a:rPr lang="en-US" sz="2400" dirty="0"/>
              <a:t>Translation of destination address is called as destination nat.</a:t>
            </a:r>
          </a:p>
          <a:p>
            <a:r>
              <a:rPr lang="en-US" sz="2400" dirty="0"/>
              <a:t>(host your internal services)</a:t>
            </a:r>
            <a:endParaRPr lang="en-IN" sz="2400" dirty="0"/>
          </a:p>
        </p:txBody>
      </p:sp>
    </p:spTree>
    <p:extLst>
      <p:ext uri="{BB962C8B-B14F-4D97-AF65-F5344CB8AC3E}">
        <p14:creationId xmlns:p14="http://schemas.microsoft.com/office/powerpoint/2010/main" val="4215599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7AD3-17CA-E935-D19D-5CFCB7B30C0A}"/>
              </a:ext>
            </a:extLst>
          </p:cNvPr>
          <p:cNvSpPr>
            <a:spLocks noGrp="1"/>
          </p:cNvSpPr>
          <p:nvPr>
            <p:ph type="title"/>
          </p:nvPr>
        </p:nvSpPr>
        <p:spPr>
          <a:xfrm>
            <a:off x="0" y="0"/>
            <a:ext cx="12192000" cy="891251"/>
          </a:xfrm>
          <a:solidFill>
            <a:schemeClr val="accent1"/>
          </a:solidFill>
        </p:spPr>
        <p:txBody>
          <a:bodyPr/>
          <a:lstStyle/>
          <a:p>
            <a:pPr algn="ctr"/>
            <a:r>
              <a:rPr lang="en-US" b="1" dirty="0">
                <a:solidFill>
                  <a:schemeClr val="bg1"/>
                </a:solidFill>
              </a:rPr>
              <a:t>PAT (Port Address Translation)(Redirect)</a:t>
            </a:r>
            <a:endParaRPr lang="en-IN" b="1" dirty="0">
              <a:solidFill>
                <a:schemeClr val="bg1"/>
              </a:solidFill>
            </a:endParaRPr>
          </a:p>
        </p:txBody>
      </p:sp>
      <p:pic>
        <p:nvPicPr>
          <p:cNvPr id="5" name="Picture 4">
            <a:extLst>
              <a:ext uri="{FF2B5EF4-FFF2-40B4-BE49-F238E27FC236}">
                <a16:creationId xmlns:a16="http://schemas.microsoft.com/office/drawing/2014/main" id="{F9764685-08B5-68DE-8046-1119AC08E085}"/>
              </a:ext>
            </a:extLst>
          </p:cNvPr>
          <p:cNvPicPr>
            <a:picLocks noChangeAspect="1"/>
          </p:cNvPicPr>
          <p:nvPr/>
        </p:nvPicPr>
        <p:blipFill>
          <a:blip r:embed="rId2"/>
          <a:stretch>
            <a:fillRect/>
          </a:stretch>
        </p:blipFill>
        <p:spPr>
          <a:xfrm>
            <a:off x="1529134" y="1196318"/>
            <a:ext cx="8859330" cy="3641900"/>
          </a:xfrm>
          <a:prstGeom prst="rect">
            <a:avLst/>
          </a:prstGeom>
        </p:spPr>
      </p:pic>
    </p:spTree>
    <p:extLst>
      <p:ext uri="{BB962C8B-B14F-4D97-AF65-F5344CB8AC3E}">
        <p14:creationId xmlns:p14="http://schemas.microsoft.com/office/powerpoint/2010/main" val="35168683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4E98-8AD8-5941-179E-ACCE62F392D6}"/>
              </a:ext>
            </a:extLst>
          </p:cNvPr>
          <p:cNvSpPr>
            <a:spLocks noGrp="1"/>
          </p:cNvSpPr>
          <p:nvPr>
            <p:ph type="title"/>
          </p:nvPr>
        </p:nvSpPr>
        <p:spPr>
          <a:xfrm>
            <a:off x="0" y="0"/>
            <a:ext cx="12192000" cy="833377"/>
          </a:xfrm>
          <a:solidFill>
            <a:schemeClr val="accent1"/>
          </a:solidFill>
        </p:spPr>
        <p:txBody>
          <a:bodyPr/>
          <a:lstStyle/>
          <a:p>
            <a:pPr algn="ctr"/>
            <a:r>
              <a:rPr lang="en-US" b="1" dirty="0">
                <a:solidFill>
                  <a:schemeClr val="bg1"/>
                </a:solidFill>
              </a:rPr>
              <a:t>Hide Nat(PAT)</a:t>
            </a:r>
            <a:endParaRPr lang="en-IN" b="1" dirty="0">
              <a:solidFill>
                <a:schemeClr val="bg1"/>
              </a:solidFill>
            </a:endParaRPr>
          </a:p>
        </p:txBody>
      </p:sp>
      <p:pic>
        <p:nvPicPr>
          <p:cNvPr id="5" name="Picture 4">
            <a:extLst>
              <a:ext uri="{FF2B5EF4-FFF2-40B4-BE49-F238E27FC236}">
                <a16:creationId xmlns:a16="http://schemas.microsoft.com/office/drawing/2014/main" id="{AD4F8BFE-56DE-33DE-58A6-75838C2161A8}"/>
              </a:ext>
            </a:extLst>
          </p:cNvPr>
          <p:cNvPicPr>
            <a:picLocks noChangeAspect="1"/>
          </p:cNvPicPr>
          <p:nvPr/>
        </p:nvPicPr>
        <p:blipFill>
          <a:blip r:embed="rId2"/>
          <a:stretch>
            <a:fillRect/>
          </a:stretch>
        </p:blipFill>
        <p:spPr>
          <a:xfrm>
            <a:off x="1346771" y="954896"/>
            <a:ext cx="9670322" cy="4948207"/>
          </a:xfrm>
          <a:prstGeom prst="rect">
            <a:avLst/>
          </a:prstGeom>
        </p:spPr>
      </p:pic>
      <p:sp>
        <p:nvSpPr>
          <p:cNvPr id="3" name="TextBox 2">
            <a:extLst>
              <a:ext uri="{FF2B5EF4-FFF2-40B4-BE49-F238E27FC236}">
                <a16:creationId xmlns:a16="http://schemas.microsoft.com/office/drawing/2014/main" id="{F2C8973A-37F8-F63B-FA1C-8163BD42610F}"/>
              </a:ext>
            </a:extLst>
          </p:cNvPr>
          <p:cNvSpPr txBox="1"/>
          <p:nvPr/>
        </p:nvSpPr>
        <p:spPr>
          <a:xfrm>
            <a:off x="412955" y="5903103"/>
            <a:ext cx="11366090" cy="369332"/>
          </a:xfrm>
          <a:prstGeom prst="rect">
            <a:avLst/>
          </a:prstGeom>
          <a:noFill/>
        </p:spPr>
        <p:txBody>
          <a:bodyPr wrap="square" rtlCol="0">
            <a:spAutoFit/>
          </a:bodyPr>
          <a:lstStyle/>
          <a:p>
            <a:r>
              <a:rPr lang="en-US" b="1" dirty="0">
                <a:solidFill>
                  <a:srgbClr val="FF0000"/>
                </a:solidFill>
              </a:rPr>
              <a:t>Why it translates the port no?</a:t>
            </a:r>
            <a:endParaRPr lang="en-IN" b="1" dirty="0">
              <a:solidFill>
                <a:srgbClr val="FF0000"/>
              </a:solidFill>
            </a:endParaRPr>
          </a:p>
        </p:txBody>
      </p:sp>
    </p:spTree>
    <p:extLst>
      <p:ext uri="{BB962C8B-B14F-4D97-AF65-F5344CB8AC3E}">
        <p14:creationId xmlns:p14="http://schemas.microsoft.com/office/powerpoint/2010/main" val="3600621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A9BC-AF47-E394-B9E0-CE7928FEC608}"/>
              </a:ext>
            </a:extLst>
          </p:cNvPr>
          <p:cNvSpPr>
            <a:spLocks noGrp="1"/>
          </p:cNvSpPr>
          <p:nvPr>
            <p:ph type="title"/>
          </p:nvPr>
        </p:nvSpPr>
        <p:spPr>
          <a:xfrm>
            <a:off x="0" y="1"/>
            <a:ext cx="12192000" cy="740780"/>
          </a:xfrm>
          <a:solidFill>
            <a:schemeClr val="accent1"/>
          </a:solidFill>
        </p:spPr>
        <p:txBody>
          <a:bodyPr/>
          <a:lstStyle/>
          <a:p>
            <a:pPr algn="ctr"/>
            <a:r>
              <a:rPr lang="en-US" b="1" dirty="0">
                <a:solidFill>
                  <a:schemeClr val="bg1"/>
                </a:solidFill>
              </a:rPr>
              <a:t>Static Nat</a:t>
            </a:r>
            <a:endParaRPr lang="en-IN" b="1" dirty="0">
              <a:solidFill>
                <a:schemeClr val="bg1"/>
              </a:solidFill>
            </a:endParaRPr>
          </a:p>
        </p:txBody>
      </p:sp>
      <p:pic>
        <p:nvPicPr>
          <p:cNvPr id="5" name="Picture 4">
            <a:extLst>
              <a:ext uri="{FF2B5EF4-FFF2-40B4-BE49-F238E27FC236}">
                <a16:creationId xmlns:a16="http://schemas.microsoft.com/office/drawing/2014/main" id="{88A9F781-4924-0B06-CEE7-5F3E689551AD}"/>
              </a:ext>
            </a:extLst>
          </p:cNvPr>
          <p:cNvPicPr>
            <a:picLocks noChangeAspect="1"/>
          </p:cNvPicPr>
          <p:nvPr/>
        </p:nvPicPr>
        <p:blipFill>
          <a:blip r:embed="rId2"/>
          <a:srcRect t="8614"/>
          <a:stretch>
            <a:fillRect/>
          </a:stretch>
        </p:blipFill>
        <p:spPr>
          <a:xfrm>
            <a:off x="487194" y="833377"/>
            <a:ext cx="11217612" cy="5731524"/>
          </a:xfrm>
          <a:prstGeom prst="rect">
            <a:avLst/>
          </a:prstGeom>
        </p:spPr>
      </p:pic>
    </p:spTree>
    <p:extLst>
      <p:ext uri="{BB962C8B-B14F-4D97-AF65-F5344CB8AC3E}">
        <p14:creationId xmlns:p14="http://schemas.microsoft.com/office/powerpoint/2010/main" val="2071600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CF69-B31A-B06F-051A-AB0C9CB766DF}"/>
              </a:ext>
            </a:extLst>
          </p:cNvPr>
          <p:cNvSpPr>
            <a:spLocks noGrp="1"/>
          </p:cNvSpPr>
          <p:nvPr>
            <p:ph type="title"/>
          </p:nvPr>
        </p:nvSpPr>
        <p:spPr>
          <a:xfrm>
            <a:off x="0" y="0"/>
            <a:ext cx="12192000" cy="817487"/>
          </a:xfrm>
          <a:solidFill>
            <a:schemeClr val="accent1"/>
          </a:solidFill>
        </p:spPr>
        <p:txBody>
          <a:bodyPr/>
          <a:lstStyle/>
          <a:p>
            <a:pPr algn="ctr"/>
            <a:r>
              <a:rPr lang="en-US" b="1" dirty="0">
                <a:solidFill>
                  <a:schemeClr val="bg1"/>
                </a:solidFill>
              </a:rPr>
              <a:t>Give access to internet</a:t>
            </a:r>
            <a:endParaRPr lang="en-IN" b="1" dirty="0">
              <a:solidFill>
                <a:schemeClr val="bg1"/>
              </a:solidFill>
            </a:endParaRPr>
          </a:p>
        </p:txBody>
      </p:sp>
      <p:sp>
        <p:nvSpPr>
          <p:cNvPr id="3" name="Content Placeholder 2">
            <a:extLst>
              <a:ext uri="{FF2B5EF4-FFF2-40B4-BE49-F238E27FC236}">
                <a16:creationId xmlns:a16="http://schemas.microsoft.com/office/drawing/2014/main" id="{EE6CDF9D-23F2-1016-D95E-DD21006996BE}"/>
              </a:ext>
            </a:extLst>
          </p:cNvPr>
          <p:cNvSpPr>
            <a:spLocks noGrp="1"/>
          </p:cNvSpPr>
          <p:nvPr>
            <p:ph idx="1"/>
          </p:nvPr>
        </p:nvSpPr>
        <p:spPr>
          <a:xfrm>
            <a:off x="395748" y="1117703"/>
            <a:ext cx="10515600" cy="4351338"/>
          </a:xfrm>
        </p:spPr>
        <p:txBody>
          <a:bodyPr>
            <a:normAutofit fontScale="92500" lnSpcReduction="20000"/>
          </a:bodyPr>
          <a:lstStyle/>
          <a:p>
            <a:r>
              <a:rPr lang="en-US" dirty="0"/>
              <a:t>Create an </a:t>
            </a:r>
            <a:r>
              <a:rPr lang="en-US" b="1" dirty="0"/>
              <a:t>ACL</a:t>
            </a:r>
            <a:r>
              <a:rPr lang="en-US" dirty="0"/>
              <a:t> to allow a </a:t>
            </a:r>
            <a:r>
              <a:rPr lang="en-US" b="1" dirty="0"/>
              <a:t>LAN user </a:t>
            </a:r>
            <a:r>
              <a:rPr lang="en-US" dirty="0"/>
              <a:t>to go through firewall</a:t>
            </a:r>
          </a:p>
          <a:p>
            <a:r>
              <a:rPr lang="en-US" b="1" dirty="0"/>
              <a:t>Translate</a:t>
            </a:r>
            <a:r>
              <a:rPr lang="en-US" dirty="0"/>
              <a:t> the private IP to public IP</a:t>
            </a:r>
            <a:br>
              <a:rPr lang="en-US" dirty="0"/>
            </a:br>
            <a:endParaRPr lang="en-US" dirty="0"/>
          </a:p>
          <a:p>
            <a:pPr marL="457200" indent="-457200">
              <a:buFont typeface="+mj-lt"/>
              <a:buAutoNum type="arabicPeriod"/>
            </a:pPr>
            <a:r>
              <a:rPr lang="en-US" sz="2400" b="1" dirty="0"/>
              <a:t>If we want auto </a:t>
            </a:r>
            <a:r>
              <a:rPr lang="en-US" sz="2400" b="1" dirty="0" err="1"/>
              <a:t>nat</a:t>
            </a:r>
            <a:r>
              <a:rPr lang="en-US" sz="2400" b="1" dirty="0"/>
              <a:t>:</a:t>
            </a:r>
          </a:p>
          <a:p>
            <a:pPr marL="452438" indent="0">
              <a:buNone/>
            </a:pPr>
            <a:r>
              <a:rPr lang="en-US" sz="2200" dirty="0" err="1"/>
              <a:t>i</a:t>
            </a:r>
            <a:r>
              <a:rPr lang="en-US" sz="2200" dirty="0"/>
              <a:t>. Double click on </a:t>
            </a:r>
            <a:r>
              <a:rPr lang="en-US" sz="2200" b="1" dirty="0"/>
              <a:t>object</a:t>
            </a:r>
            <a:r>
              <a:rPr lang="en-US" sz="2200" dirty="0"/>
              <a:t> &gt; </a:t>
            </a:r>
            <a:br>
              <a:rPr lang="en-US" sz="2200" dirty="0"/>
            </a:br>
            <a:r>
              <a:rPr lang="en-US" sz="2200" dirty="0"/>
              <a:t>ii. Select the         enable the auto </a:t>
            </a:r>
            <a:r>
              <a:rPr lang="en-US" sz="2200" dirty="0" err="1"/>
              <a:t>nat</a:t>
            </a:r>
            <a:r>
              <a:rPr lang="en-US" sz="2200" dirty="0"/>
              <a:t> </a:t>
            </a:r>
            <a:br>
              <a:rPr lang="en-US" sz="2200" dirty="0"/>
            </a:br>
            <a:r>
              <a:rPr lang="en-US" sz="2200" dirty="0"/>
              <a:t>                 opt1: hide behind the gateway    -    which will use the firewall exit interface </a:t>
            </a:r>
            <a:r>
              <a:rPr lang="en-US" sz="2200" dirty="0" err="1"/>
              <a:t>ip</a:t>
            </a:r>
            <a:br>
              <a:rPr lang="en-US" sz="2200" dirty="0"/>
            </a:br>
            <a:r>
              <a:rPr lang="en-US" sz="2200" dirty="0"/>
              <a:t>                 opt2:  hide behind the </a:t>
            </a:r>
            <a:r>
              <a:rPr lang="en-US" sz="2200" dirty="0" err="1"/>
              <a:t>ip</a:t>
            </a:r>
            <a:r>
              <a:rPr lang="en-US" sz="2200" dirty="0"/>
              <a:t> address -   we have to manually give the </a:t>
            </a:r>
            <a:r>
              <a:rPr lang="en-US" sz="2200" dirty="0" err="1"/>
              <a:t>ip</a:t>
            </a:r>
            <a:endParaRPr lang="en-US" sz="2200" dirty="0"/>
          </a:p>
          <a:p>
            <a:pPr marL="354013" indent="-354013">
              <a:buNone/>
            </a:pPr>
            <a:r>
              <a:rPr lang="en-US" sz="2200" b="1" dirty="0"/>
              <a:t>2.   Manual </a:t>
            </a:r>
            <a:r>
              <a:rPr lang="en-US" sz="2200" b="1" dirty="0" err="1"/>
              <a:t>nat</a:t>
            </a:r>
            <a:r>
              <a:rPr lang="en-US" sz="2200" b="1" dirty="0"/>
              <a:t>  (it uses the concept of proxy </a:t>
            </a:r>
            <a:r>
              <a:rPr lang="en-US" sz="2200" b="1" dirty="0" err="1"/>
              <a:t>arp</a:t>
            </a:r>
            <a:r>
              <a:rPr lang="en-US" sz="2200" b="1" dirty="0"/>
              <a:t>)</a:t>
            </a:r>
            <a:br>
              <a:rPr lang="en-US" sz="2200" b="1" dirty="0"/>
            </a:br>
            <a:r>
              <a:rPr lang="en-US" sz="2200" dirty="0" err="1"/>
              <a:t>i</a:t>
            </a:r>
            <a:r>
              <a:rPr lang="en-US" sz="2200" dirty="0"/>
              <a:t>. create an </a:t>
            </a:r>
            <a:r>
              <a:rPr lang="en-US" sz="2200" dirty="0" err="1"/>
              <a:t>acl</a:t>
            </a:r>
            <a:br>
              <a:rPr lang="en-US" sz="2200" dirty="0"/>
            </a:br>
            <a:r>
              <a:rPr lang="en-US" sz="2200" dirty="0"/>
              <a:t>ii. Create manual </a:t>
            </a:r>
            <a:r>
              <a:rPr lang="en-US" sz="2200" dirty="0" err="1"/>
              <a:t>nat</a:t>
            </a:r>
            <a:r>
              <a:rPr lang="en-US" sz="2200" dirty="0"/>
              <a:t> &gt; translated source &gt; hide </a:t>
            </a:r>
            <a:r>
              <a:rPr lang="en-US" sz="2200" dirty="0" err="1"/>
              <a:t>nat</a:t>
            </a:r>
            <a:br>
              <a:rPr lang="en-US" sz="1800" dirty="0"/>
            </a:br>
            <a:endParaRPr lang="en-US" sz="1800" dirty="0"/>
          </a:p>
          <a:p>
            <a:pPr marL="0" indent="0">
              <a:buNone/>
            </a:pPr>
            <a:br>
              <a:rPr lang="en-US" dirty="0"/>
            </a:br>
            <a:endParaRPr lang="en-IN" dirty="0"/>
          </a:p>
        </p:txBody>
      </p:sp>
      <p:sp>
        <p:nvSpPr>
          <p:cNvPr id="4" name="Rectangle 3">
            <a:extLst>
              <a:ext uri="{FF2B5EF4-FFF2-40B4-BE49-F238E27FC236}">
                <a16:creationId xmlns:a16="http://schemas.microsoft.com/office/drawing/2014/main" id="{71247DCD-5312-BC6D-E999-2DEA38BC0256}"/>
              </a:ext>
            </a:extLst>
          </p:cNvPr>
          <p:cNvSpPr/>
          <p:nvPr/>
        </p:nvSpPr>
        <p:spPr>
          <a:xfrm>
            <a:off x="0" y="4326194"/>
            <a:ext cx="12192000" cy="234007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7C272E1-98F2-8317-F5A5-174C28E094C2}"/>
              </a:ext>
            </a:extLst>
          </p:cNvPr>
          <p:cNvSpPr txBox="1"/>
          <p:nvPr/>
        </p:nvSpPr>
        <p:spPr>
          <a:xfrm>
            <a:off x="88490" y="4434348"/>
            <a:ext cx="12015020" cy="1477328"/>
          </a:xfrm>
          <a:prstGeom prst="rect">
            <a:avLst/>
          </a:prstGeom>
          <a:noFill/>
        </p:spPr>
        <p:txBody>
          <a:bodyPr wrap="square" rtlCol="0">
            <a:spAutoFit/>
          </a:bodyPr>
          <a:lstStyle/>
          <a:p>
            <a:r>
              <a:rPr lang="en-US" b="1" dirty="0"/>
              <a:t>When we use auto NAT on a firewall, it will create Proxy ARP table in firewall. </a:t>
            </a:r>
            <a:br>
              <a:rPr lang="en-US" b="1" dirty="0"/>
            </a:br>
            <a:r>
              <a:rPr lang="en-US" b="1" dirty="0"/>
              <a:t>When we create manual NAT, the IP is provided by the user which is unknown to the firewall  that is why we have to define the proxy </a:t>
            </a:r>
            <a:r>
              <a:rPr lang="en-US" b="1" dirty="0" err="1"/>
              <a:t>arp</a:t>
            </a:r>
            <a:r>
              <a:rPr lang="en-US" b="1" dirty="0"/>
              <a:t>.</a:t>
            </a:r>
            <a:br>
              <a:rPr lang="en-US" b="1" dirty="0"/>
            </a:br>
            <a:endParaRPr lang="en-US" b="1" dirty="0"/>
          </a:p>
          <a:p>
            <a:r>
              <a:rPr lang="en-US" b="1" dirty="0"/>
              <a:t>	</a:t>
            </a:r>
            <a:endParaRPr lang="en-IN" b="1" dirty="0"/>
          </a:p>
        </p:txBody>
      </p:sp>
    </p:spTree>
    <p:extLst>
      <p:ext uri="{BB962C8B-B14F-4D97-AF65-F5344CB8AC3E}">
        <p14:creationId xmlns:p14="http://schemas.microsoft.com/office/powerpoint/2010/main" val="35789490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8F262F-518E-CC11-4665-80ABF24BB760}"/>
              </a:ext>
            </a:extLst>
          </p:cNvPr>
          <p:cNvPicPr>
            <a:picLocks noChangeAspect="1"/>
          </p:cNvPicPr>
          <p:nvPr/>
        </p:nvPicPr>
        <p:blipFill>
          <a:blip r:embed="rId2"/>
          <a:stretch>
            <a:fillRect/>
          </a:stretch>
        </p:blipFill>
        <p:spPr>
          <a:xfrm>
            <a:off x="1362477" y="697339"/>
            <a:ext cx="9152413" cy="316257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A0DA046-1388-1AE5-7E78-D8DF0F170BC2}"/>
                  </a:ext>
                </a:extLst>
              </p14:cNvPr>
              <p14:cNvContentPartPr/>
              <p14:nvPr/>
            </p14:nvContentPartPr>
            <p14:xfrm>
              <a:off x="-99499" y="585836"/>
              <a:ext cx="5761800" cy="462240"/>
            </p14:xfrm>
          </p:contentPart>
        </mc:Choice>
        <mc:Fallback xmlns="">
          <p:pic>
            <p:nvPicPr>
              <p:cNvPr id="7" name="Ink 6">
                <a:extLst>
                  <a:ext uri="{FF2B5EF4-FFF2-40B4-BE49-F238E27FC236}">
                    <a16:creationId xmlns:a16="http://schemas.microsoft.com/office/drawing/2014/main" id="{2A0DA046-1388-1AE5-7E78-D8DF0F170BC2}"/>
                  </a:ext>
                </a:extLst>
              </p:cNvPr>
              <p:cNvPicPr/>
              <p:nvPr/>
            </p:nvPicPr>
            <p:blipFill>
              <a:blip r:embed="rId4"/>
              <a:stretch>
                <a:fillRect/>
              </a:stretch>
            </p:blipFill>
            <p:spPr>
              <a:xfrm>
                <a:off x="-108499" y="577196"/>
                <a:ext cx="57794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805BF1A-4AA8-A2AA-E15C-6A92A0FA0860}"/>
                  </a:ext>
                </a:extLst>
              </p14:cNvPr>
              <p14:cNvContentPartPr/>
              <p14:nvPr/>
            </p14:nvContentPartPr>
            <p14:xfrm>
              <a:off x="1537421" y="452996"/>
              <a:ext cx="4614120" cy="770040"/>
            </p14:xfrm>
          </p:contentPart>
        </mc:Choice>
        <mc:Fallback xmlns="">
          <p:pic>
            <p:nvPicPr>
              <p:cNvPr id="8" name="Ink 7">
                <a:extLst>
                  <a:ext uri="{FF2B5EF4-FFF2-40B4-BE49-F238E27FC236}">
                    <a16:creationId xmlns:a16="http://schemas.microsoft.com/office/drawing/2014/main" id="{E805BF1A-4AA8-A2AA-E15C-6A92A0FA0860}"/>
                  </a:ext>
                </a:extLst>
              </p:cNvPr>
              <p:cNvPicPr/>
              <p:nvPr/>
            </p:nvPicPr>
            <p:blipFill>
              <a:blip r:embed="rId6"/>
              <a:stretch>
                <a:fillRect/>
              </a:stretch>
            </p:blipFill>
            <p:spPr>
              <a:xfrm>
                <a:off x="1474781" y="390356"/>
                <a:ext cx="4739760" cy="895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61B597B-9E8B-02CF-1C4A-AF39B623434E}"/>
                  </a:ext>
                </a:extLst>
              </p14:cNvPr>
              <p14:cNvContentPartPr/>
              <p14:nvPr/>
            </p14:nvContentPartPr>
            <p14:xfrm>
              <a:off x="874661" y="701036"/>
              <a:ext cx="1818360" cy="4299120"/>
            </p14:xfrm>
          </p:contentPart>
        </mc:Choice>
        <mc:Fallback xmlns="">
          <p:pic>
            <p:nvPicPr>
              <p:cNvPr id="9" name="Ink 8">
                <a:extLst>
                  <a:ext uri="{FF2B5EF4-FFF2-40B4-BE49-F238E27FC236}">
                    <a16:creationId xmlns:a16="http://schemas.microsoft.com/office/drawing/2014/main" id="{E61B597B-9E8B-02CF-1C4A-AF39B623434E}"/>
                  </a:ext>
                </a:extLst>
              </p:cNvPr>
              <p:cNvPicPr/>
              <p:nvPr/>
            </p:nvPicPr>
            <p:blipFill>
              <a:blip r:embed="rId8"/>
              <a:stretch>
                <a:fillRect/>
              </a:stretch>
            </p:blipFill>
            <p:spPr>
              <a:xfrm>
                <a:off x="811661" y="638036"/>
                <a:ext cx="1944000" cy="4424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AE0BE84A-E6F2-2AA5-BB89-E84F6306B01B}"/>
                  </a:ext>
                </a:extLst>
              </p14:cNvPr>
              <p14:cNvContentPartPr/>
              <p14:nvPr/>
            </p14:nvContentPartPr>
            <p14:xfrm>
              <a:off x="1519421" y="3166676"/>
              <a:ext cx="1888200" cy="758880"/>
            </p14:xfrm>
          </p:contentPart>
        </mc:Choice>
        <mc:Fallback xmlns="">
          <p:pic>
            <p:nvPicPr>
              <p:cNvPr id="10" name="Ink 9">
                <a:extLst>
                  <a:ext uri="{FF2B5EF4-FFF2-40B4-BE49-F238E27FC236}">
                    <a16:creationId xmlns:a16="http://schemas.microsoft.com/office/drawing/2014/main" id="{AE0BE84A-E6F2-2AA5-BB89-E84F6306B01B}"/>
                  </a:ext>
                </a:extLst>
              </p:cNvPr>
              <p:cNvPicPr/>
              <p:nvPr/>
            </p:nvPicPr>
            <p:blipFill>
              <a:blip r:embed="rId10"/>
              <a:stretch>
                <a:fillRect/>
              </a:stretch>
            </p:blipFill>
            <p:spPr>
              <a:xfrm>
                <a:off x="1456781" y="3104036"/>
                <a:ext cx="2013840" cy="884520"/>
              </a:xfrm>
              <a:prstGeom prst="rect">
                <a:avLst/>
              </a:prstGeom>
            </p:spPr>
          </p:pic>
        </mc:Fallback>
      </mc:AlternateContent>
      <p:sp>
        <p:nvSpPr>
          <p:cNvPr id="2" name="TextBox 1">
            <a:extLst>
              <a:ext uri="{FF2B5EF4-FFF2-40B4-BE49-F238E27FC236}">
                <a16:creationId xmlns:a16="http://schemas.microsoft.com/office/drawing/2014/main" id="{F9A6F64E-887E-E7DD-701F-2418AA05AD80}"/>
              </a:ext>
            </a:extLst>
          </p:cNvPr>
          <p:cNvSpPr txBox="1"/>
          <p:nvPr/>
        </p:nvSpPr>
        <p:spPr>
          <a:xfrm>
            <a:off x="1052052" y="4503174"/>
            <a:ext cx="9462838" cy="830997"/>
          </a:xfrm>
          <a:prstGeom prst="rect">
            <a:avLst/>
          </a:prstGeom>
          <a:noFill/>
        </p:spPr>
        <p:txBody>
          <a:bodyPr wrap="square" rtlCol="0">
            <a:spAutoFit/>
          </a:bodyPr>
          <a:lstStyle/>
          <a:p>
            <a:r>
              <a:rPr lang="en-US" sz="2400" b="1" dirty="0">
                <a:solidFill>
                  <a:srgbClr val="FF0000"/>
                </a:solidFill>
              </a:rPr>
              <a:t>Why do we need proxy Arp if we manually configure the Nat policy in checkpoint??</a:t>
            </a:r>
            <a:endParaRPr lang="en-IN" sz="2400" b="1" dirty="0">
              <a:solidFill>
                <a:srgbClr val="FF0000"/>
              </a:solidFill>
            </a:endParaRPr>
          </a:p>
        </p:txBody>
      </p:sp>
    </p:spTree>
    <p:extLst>
      <p:ext uri="{BB962C8B-B14F-4D97-AF65-F5344CB8AC3E}">
        <p14:creationId xmlns:p14="http://schemas.microsoft.com/office/powerpoint/2010/main" val="1126792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871F-6752-8FEC-7C19-A45BEA859176}"/>
              </a:ext>
            </a:extLst>
          </p:cNvPr>
          <p:cNvSpPr>
            <a:spLocks noGrp="1"/>
          </p:cNvSpPr>
          <p:nvPr>
            <p:ph type="title"/>
          </p:nvPr>
        </p:nvSpPr>
        <p:spPr>
          <a:xfrm>
            <a:off x="0" y="0"/>
            <a:ext cx="12192000" cy="807655"/>
          </a:xfrm>
          <a:solidFill>
            <a:schemeClr val="accent1"/>
          </a:solidFill>
        </p:spPr>
        <p:txBody>
          <a:bodyPr/>
          <a:lstStyle/>
          <a:p>
            <a:pPr algn="ctr"/>
            <a:r>
              <a:rPr lang="en-US" b="1" dirty="0">
                <a:solidFill>
                  <a:schemeClr val="bg1"/>
                </a:solidFill>
              </a:rPr>
              <a:t>Solve the manual NAT</a:t>
            </a:r>
            <a:endParaRPr lang="en-IN" b="1" dirty="0">
              <a:solidFill>
                <a:schemeClr val="bg1"/>
              </a:solidFill>
            </a:endParaRPr>
          </a:p>
        </p:txBody>
      </p:sp>
      <p:sp>
        <p:nvSpPr>
          <p:cNvPr id="3" name="Content Placeholder 2">
            <a:extLst>
              <a:ext uri="{FF2B5EF4-FFF2-40B4-BE49-F238E27FC236}">
                <a16:creationId xmlns:a16="http://schemas.microsoft.com/office/drawing/2014/main" id="{18D8F489-EDB7-5250-6308-A83D88D17083}"/>
              </a:ext>
            </a:extLst>
          </p:cNvPr>
          <p:cNvSpPr>
            <a:spLocks noGrp="1"/>
          </p:cNvSpPr>
          <p:nvPr>
            <p:ph idx="1"/>
          </p:nvPr>
        </p:nvSpPr>
        <p:spPr>
          <a:xfrm>
            <a:off x="621891" y="1253331"/>
            <a:ext cx="10515600" cy="4351338"/>
          </a:xfrm>
        </p:spPr>
        <p:txBody>
          <a:bodyPr/>
          <a:lstStyle/>
          <a:p>
            <a:pPr marL="0" indent="0">
              <a:buNone/>
            </a:pPr>
            <a:r>
              <a:rPr lang="en-US" dirty="0"/>
              <a:t>Steps</a:t>
            </a:r>
          </a:p>
          <a:p>
            <a:pPr marL="514350" indent="-514350">
              <a:buAutoNum type="arabicPeriod"/>
            </a:pPr>
            <a:r>
              <a:rPr lang="en-US" dirty="0"/>
              <a:t>In the firewall of Gaia configure the proxy </a:t>
            </a:r>
            <a:r>
              <a:rPr lang="en-US" dirty="0" err="1"/>
              <a:t>arp</a:t>
            </a:r>
            <a:r>
              <a:rPr lang="en-US" dirty="0"/>
              <a:t> for manual </a:t>
            </a:r>
            <a:r>
              <a:rPr lang="en-US" dirty="0" err="1"/>
              <a:t>nat</a:t>
            </a:r>
            <a:r>
              <a:rPr lang="en-US" dirty="0"/>
              <a:t> </a:t>
            </a:r>
            <a:r>
              <a:rPr lang="en-US" dirty="0" err="1"/>
              <a:t>ip</a:t>
            </a:r>
            <a:endParaRPr lang="en-US" dirty="0"/>
          </a:p>
          <a:p>
            <a:pPr marL="514350" indent="-514350">
              <a:buAutoNum type="arabicPeriod"/>
            </a:pPr>
            <a:r>
              <a:rPr lang="en-US" dirty="0"/>
              <a:t>Check the </a:t>
            </a:r>
            <a:r>
              <a:rPr lang="en-US" dirty="0" err="1"/>
              <a:t>tcpdump</a:t>
            </a:r>
            <a:endParaRPr lang="en-US" dirty="0"/>
          </a:p>
          <a:p>
            <a:pPr marL="514350" indent="-514350">
              <a:buAutoNum type="arabicPeriod"/>
            </a:pPr>
            <a:r>
              <a:rPr lang="en-US" dirty="0"/>
              <a:t>More </a:t>
            </a:r>
            <a:r>
              <a:rPr lang="en-US" dirty="0" err="1"/>
              <a:t>local.arp</a:t>
            </a:r>
            <a:r>
              <a:rPr lang="en-US" dirty="0"/>
              <a:t>   (check whether or not the fire get created)</a:t>
            </a:r>
          </a:p>
          <a:p>
            <a:pPr marL="514350" indent="-514350">
              <a:buAutoNum type="arabicPeriod"/>
            </a:pPr>
            <a:r>
              <a:rPr lang="en-US" dirty="0"/>
              <a:t>Install the policy </a:t>
            </a:r>
          </a:p>
          <a:p>
            <a:pPr marL="514350" indent="-514350">
              <a:buAutoNum type="arabicPeriod"/>
            </a:pPr>
            <a:r>
              <a:rPr lang="en-US" dirty="0"/>
              <a:t>Go to smart console &gt; global properties &gt; NAT &gt; merge the proxy </a:t>
            </a:r>
            <a:r>
              <a:rPr lang="en-US" dirty="0" err="1"/>
              <a:t>arp</a:t>
            </a:r>
            <a:r>
              <a:rPr lang="en-US" dirty="0"/>
              <a:t> table</a:t>
            </a:r>
            <a:endParaRPr lang="en-IN" dirty="0"/>
          </a:p>
        </p:txBody>
      </p:sp>
    </p:spTree>
    <p:extLst>
      <p:ext uri="{BB962C8B-B14F-4D97-AF65-F5344CB8AC3E}">
        <p14:creationId xmlns:p14="http://schemas.microsoft.com/office/powerpoint/2010/main" val="2408039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A449C-C0EA-10D3-CEA6-B9043B8CF165}"/>
              </a:ext>
            </a:extLst>
          </p:cNvPr>
          <p:cNvSpPr>
            <a:spLocks noGrp="1"/>
          </p:cNvSpPr>
          <p:nvPr>
            <p:ph type="title"/>
          </p:nvPr>
        </p:nvSpPr>
        <p:spPr>
          <a:xfrm>
            <a:off x="0" y="1"/>
            <a:ext cx="12192000" cy="904568"/>
          </a:xfrm>
          <a:solidFill>
            <a:schemeClr val="accent1"/>
          </a:solidFill>
        </p:spPr>
        <p:txBody>
          <a:bodyPr/>
          <a:lstStyle/>
          <a:p>
            <a:pPr algn="ctr"/>
            <a:r>
              <a:rPr lang="en-US" b="1" dirty="0">
                <a:solidFill>
                  <a:schemeClr val="bg1"/>
                </a:solidFill>
              </a:rPr>
              <a:t>Backup &amp; Restore</a:t>
            </a:r>
            <a:endParaRPr lang="en-IN" b="1" dirty="0">
              <a:solidFill>
                <a:schemeClr val="bg1"/>
              </a:solidFill>
            </a:endParaRPr>
          </a:p>
        </p:txBody>
      </p:sp>
      <p:pic>
        <p:nvPicPr>
          <p:cNvPr id="5" name="Picture 4">
            <a:extLst>
              <a:ext uri="{FF2B5EF4-FFF2-40B4-BE49-F238E27FC236}">
                <a16:creationId xmlns:a16="http://schemas.microsoft.com/office/drawing/2014/main" id="{79520278-D8A8-B837-F343-2BADEBCB3AE7}"/>
              </a:ext>
            </a:extLst>
          </p:cNvPr>
          <p:cNvPicPr>
            <a:picLocks noChangeAspect="1"/>
          </p:cNvPicPr>
          <p:nvPr/>
        </p:nvPicPr>
        <p:blipFill>
          <a:blip r:embed="rId2"/>
          <a:stretch>
            <a:fillRect/>
          </a:stretch>
        </p:blipFill>
        <p:spPr>
          <a:xfrm>
            <a:off x="0" y="904569"/>
            <a:ext cx="5456393" cy="3330229"/>
          </a:xfrm>
          <a:prstGeom prst="rect">
            <a:avLst/>
          </a:prstGeom>
        </p:spPr>
      </p:pic>
      <p:pic>
        <p:nvPicPr>
          <p:cNvPr id="7" name="Picture 6">
            <a:extLst>
              <a:ext uri="{FF2B5EF4-FFF2-40B4-BE49-F238E27FC236}">
                <a16:creationId xmlns:a16="http://schemas.microsoft.com/office/drawing/2014/main" id="{435E6575-A9CD-0519-CB56-ED5F5DA88E2D}"/>
              </a:ext>
            </a:extLst>
          </p:cNvPr>
          <p:cNvPicPr>
            <a:picLocks noChangeAspect="1"/>
          </p:cNvPicPr>
          <p:nvPr/>
        </p:nvPicPr>
        <p:blipFill>
          <a:blip r:embed="rId3"/>
          <a:stretch>
            <a:fillRect/>
          </a:stretch>
        </p:blipFill>
        <p:spPr>
          <a:xfrm>
            <a:off x="5456393" y="904569"/>
            <a:ext cx="6649302" cy="3330229"/>
          </a:xfrm>
          <a:prstGeom prst="rect">
            <a:avLst/>
          </a:prstGeom>
        </p:spPr>
      </p:pic>
      <p:pic>
        <p:nvPicPr>
          <p:cNvPr id="4" name="Picture 3">
            <a:extLst>
              <a:ext uri="{FF2B5EF4-FFF2-40B4-BE49-F238E27FC236}">
                <a16:creationId xmlns:a16="http://schemas.microsoft.com/office/drawing/2014/main" id="{DD25D19B-F15C-3563-8927-2F24EFD495DF}"/>
              </a:ext>
            </a:extLst>
          </p:cNvPr>
          <p:cNvPicPr>
            <a:picLocks noChangeAspect="1"/>
          </p:cNvPicPr>
          <p:nvPr/>
        </p:nvPicPr>
        <p:blipFill>
          <a:blip r:embed="rId4"/>
          <a:stretch>
            <a:fillRect/>
          </a:stretch>
        </p:blipFill>
        <p:spPr>
          <a:xfrm>
            <a:off x="0" y="4029575"/>
            <a:ext cx="5050074" cy="2828424"/>
          </a:xfrm>
          <a:prstGeom prst="rect">
            <a:avLst/>
          </a:prstGeom>
        </p:spPr>
      </p:pic>
    </p:spTree>
    <p:extLst>
      <p:ext uri="{BB962C8B-B14F-4D97-AF65-F5344CB8AC3E}">
        <p14:creationId xmlns:p14="http://schemas.microsoft.com/office/powerpoint/2010/main" val="37176905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145EB-4C01-A81C-21DF-BAFB61818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D6377E-E504-4D3B-CFB2-5E9B746BACCC}"/>
              </a:ext>
            </a:extLst>
          </p:cNvPr>
          <p:cNvSpPr>
            <a:spLocks noGrp="1"/>
          </p:cNvSpPr>
          <p:nvPr>
            <p:ph type="title"/>
          </p:nvPr>
        </p:nvSpPr>
        <p:spPr>
          <a:xfrm>
            <a:off x="0" y="1"/>
            <a:ext cx="12192000" cy="904568"/>
          </a:xfrm>
          <a:solidFill>
            <a:schemeClr val="accent1"/>
          </a:solidFill>
        </p:spPr>
        <p:txBody>
          <a:bodyPr/>
          <a:lstStyle/>
          <a:p>
            <a:pPr algn="ctr"/>
            <a:r>
              <a:rPr lang="en-US" b="1" dirty="0">
                <a:solidFill>
                  <a:schemeClr val="bg1"/>
                </a:solidFill>
              </a:rPr>
              <a:t>Backup &amp; Restore</a:t>
            </a:r>
            <a:endParaRPr lang="en-IN" b="1" dirty="0">
              <a:solidFill>
                <a:schemeClr val="bg1"/>
              </a:solidFill>
            </a:endParaRPr>
          </a:p>
        </p:txBody>
      </p:sp>
      <p:pic>
        <p:nvPicPr>
          <p:cNvPr id="5" name="Picture 4">
            <a:extLst>
              <a:ext uri="{FF2B5EF4-FFF2-40B4-BE49-F238E27FC236}">
                <a16:creationId xmlns:a16="http://schemas.microsoft.com/office/drawing/2014/main" id="{665D5A83-D7E1-A380-C094-A87F7BEA6C78}"/>
              </a:ext>
            </a:extLst>
          </p:cNvPr>
          <p:cNvPicPr>
            <a:picLocks noChangeAspect="1"/>
          </p:cNvPicPr>
          <p:nvPr/>
        </p:nvPicPr>
        <p:blipFill>
          <a:blip r:embed="rId2"/>
          <a:stretch>
            <a:fillRect/>
          </a:stretch>
        </p:blipFill>
        <p:spPr>
          <a:xfrm>
            <a:off x="3367803" y="1763885"/>
            <a:ext cx="5456393" cy="3330229"/>
          </a:xfrm>
          <a:prstGeom prst="rect">
            <a:avLst/>
          </a:prstGeom>
        </p:spPr>
      </p:pic>
    </p:spTree>
    <p:extLst>
      <p:ext uri="{BB962C8B-B14F-4D97-AF65-F5344CB8AC3E}">
        <p14:creationId xmlns:p14="http://schemas.microsoft.com/office/powerpoint/2010/main" val="1010197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AE5D5-343D-63F4-2112-C4992CF7B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83A55C-67B9-CEC1-CE17-87DAF640BB14}"/>
              </a:ext>
            </a:extLst>
          </p:cNvPr>
          <p:cNvSpPr>
            <a:spLocks noGrp="1"/>
          </p:cNvSpPr>
          <p:nvPr>
            <p:ph type="title"/>
          </p:nvPr>
        </p:nvSpPr>
        <p:spPr>
          <a:xfrm>
            <a:off x="0" y="1"/>
            <a:ext cx="12192000" cy="904568"/>
          </a:xfrm>
          <a:solidFill>
            <a:schemeClr val="accent1"/>
          </a:solidFill>
        </p:spPr>
        <p:txBody>
          <a:bodyPr/>
          <a:lstStyle/>
          <a:p>
            <a:pPr algn="ctr"/>
            <a:r>
              <a:rPr lang="en-US" b="1" dirty="0">
                <a:solidFill>
                  <a:schemeClr val="bg1"/>
                </a:solidFill>
              </a:rPr>
              <a:t>Backup &amp; Restore</a:t>
            </a:r>
            <a:endParaRPr lang="en-IN" b="1" dirty="0">
              <a:solidFill>
                <a:schemeClr val="bg1"/>
              </a:solidFill>
            </a:endParaRPr>
          </a:p>
        </p:txBody>
      </p:sp>
      <p:pic>
        <p:nvPicPr>
          <p:cNvPr id="5" name="Picture 4">
            <a:extLst>
              <a:ext uri="{FF2B5EF4-FFF2-40B4-BE49-F238E27FC236}">
                <a16:creationId xmlns:a16="http://schemas.microsoft.com/office/drawing/2014/main" id="{87C78813-5CAD-B748-FECD-B2C6A5E4AAB8}"/>
              </a:ext>
            </a:extLst>
          </p:cNvPr>
          <p:cNvPicPr>
            <a:picLocks noChangeAspect="1"/>
          </p:cNvPicPr>
          <p:nvPr/>
        </p:nvPicPr>
        <p:blipFill>
          <a:blip r:embed="rId2"/>
          <a:stretch>
            <a:fillRect/>
          </a:stretch>
        </p:blipFill>
        <p:spPr>
          <a:xfrm>
            <a:off x="3367803" y="1763885"/>
            <a:ext cx="5456393" cy="3330229"/>
          </a:xfrm>
          <a:prstGeom prst="rect">
            <a:avLst/>
          </a:prstGeom>
        </p:spPr>
      </p:pic>
    </p:spTree>
    <p:extLst>
      <p:ext uri="{BB962C8B-B14F-4D97-AF65-F5344CB8AC3E}">
        <p14:creationId xmlns:p14="http://schemas.microsoft.com/office/powerpoint/2010/main" val="227853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E518D-A8CC-5EF8-FFBA-0E9A4D370E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6A32994-E792-7DF6-68A7-7D1088E9CF05}"/>
              </a:ext>
            </a:extLst>
          </p:cNvPr>
          <p:cNvSpPr txBox="1"/>
          <p:nvPr/>
        </p:nvSpPr>
        <p:spPr>
          <a:xfrm>
            <a:off x="0" y="9381"/>
            <a:ext cx="12192000" cy="1077218"/>
          </a:xfrm>
          <a:prstGeom prst="rect">
            <a:avLst/>
          </a:prstGeom>
          <a:solidFill>
            <a:schemeClr val="accent1"/>
          </a:solidFill>
        </p:spPr>
        <p:txBody>
          <a:bodyPr wrap="square" rtlCol="0">
            <a:spAutoFit/>
          </a:bodyPr>
          <a:lstStyle/>
          <a:p>
            <a:pPr algn="ctr"/>
            <a:r>
              <a:rPr lang="en-US" sz="3200" b="1" dirty="0">
                <a:solidFill>
                  <a:schemeClr val="bg1"/>
                </a:solidFill>
                <a:latin typeface="Calibri Light (heading)"/>
              </a:rPr>
              <a:t>Next Generation Firewall</a:t>
            </a:r>
            <a:br>
              <a:rPr lang="en-US" sz="3200" b="1" dirty="0">
                <a:solidFill>
                  <a:schemeClr val="bg1"/>
                </a:solidFill>
                <a:latin typeface="Calibri Light (heading)"/>
              </a:rPr>
            </a:br>
            <a:endParaRPr lang="en-IN" sz="3200" b="1" dirty="0">
              <a:solidFill>
                <a:schemeClr val="bg1"/>
              </a:solidFill>
              <a:latin typeface="Calibri Light (heading)"/>
            </a:endParaRPr>
          </a:p>
        </p:txBody>
      </p:sp>
      <p:sp>
        <p:nvSpPr>
          <p:cNvPr id="7" name="TextBox 6">
            <a:extLst>
              <a:ext uri="{FF2B5EF4-FFF2-40B4-BE49-F238E27FC236}">
                <a16:creationId xmlns:a16="http://schemas.microsoft.com/office/drawing/2014/main" id="{22C064E5-6EAC-BF15-15AE-6872F09D5983}"/>
              </a:ext>
            </a:extLst>
          </p:cNvPr>
          <p:cNvSpPr txBox="1"/>
          <p:nvPr/>
        </p:nvSpPr>
        <p:spPr>
          <a:xfrm>
            <a:off x="8839200" y="547990"/>
            <a:ext cx="3038167" cy="369332"/>
          </a:xfrm>
          <a:prstGeom prst="rect">
            <a:avLst/>
          </a:prstGeom>
          <a:noFill/>
        </p:spPr>
        <p:txBody>
          <a:bodyPr wrap="square" rtlCol="0">
            <a:spAutoFit/>
          </a:bodyPr>
          <a:lstStyle/>
          <a:p>
            <a:r>
              <a:rPr lang="en-US" b="1" dirty="0">
                <a:solidFill>
                  <a:schemeClr val="bg1"/>
                </a:solidFill>
              </a:rPr>
              <a:t>Introduced by palo alto - 2004</a:t>
            </a:r>
            <a:endParaRPr lang="en-IN" b="1" dirty="0">
              <a:solidFill>
                <a:schemeClr val="bg1"/>
              </a:solidFill>
            </a:endParaRPr>
          </a:p>
        </p:txBody>
      </p:sp>
      <p:pic>
        <p:nvPicPr>
          <p:cNvPr id="4" name="Picture 3">
            <a:extLst>
              <a:ext uri="{FF2B5EF4-FFF2-40B4-BE49-F238E27FC236}">
                <a16:creationId xmlns:a16="http://schemas.microsoft.com/office/drawing/2014/main" id="{E8365AD2-C9CA-629F-184D-30E78DEB7469}"/>
              </a:ext>
            </a:extLst>
          </p:cNvPr>
          <p:cNvPicPr>
            <a:picLocks noChangeAspect="1"/>
          </p:cNvPicPr>
          <p:nvPr/>
        </p:nvPicPr>
        <p:blipFill>
          <a:blip r:embed="rId2"/>
          <a:srcRect t="10553"/>
          <a:stretch/>
        </p:blipFill>
        <p:spPr>
          <a:xfrm>
            <a:off x="1115961" y="1504335"/>
            <a:ext cx="9960078" cy="4997080"/>
          </a:xfrm>
          <a:prstGeom prst="rect">
            <a:avLst/>
          </a:prstGeom>
        </p:spPr>
      </p:pic>
    </p:spTree>
    <p:extLst>
      <p:ext uri="{BB962C8B-B14F-4D97-AF65-F5344CB8AC3E}">
        <p14:creationId xmlns:p14="http://schemas.microsoft.com/office/powerpoint/2010/main" val="39663321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4FEA2-7965-D116-86B2-DD12218B19C8}"/>
              </a:ext>
            </a:extLst>
          </p:cNvPr>
          <p:cNvSpPr>
            <a:spLocks noGrp="1"/>
          </p:cNvSpPr>
          <p:nvPr>
            <p:ph type="title"/>
          </p:nvPr>
        </p:nvSpPr>
        <p:spPr>
          <a:xfrm>
            <a:off x="0" y="0"/>
            <a:ext cx="12192000" cy="816077"/>
          </a:xfrm>
          <a:solidFill>
            <a:schemeClr val="accent1"/>
          </a:solidFill>
        </p:spPr>
        <p:txBody>
          <a:bodyPr>
            <a:normAutofit/>
          </a:bodyPr>
          <a:lstStyle/>
          <a:p>
            <a:pPr algn="ctr"/>
            <a:r>
              <a:rPr lang="en-US" b="1" dirty="0">
                <a:solidFill>
                  <a:schemeClr val="bg1"/>
                </a:solidFill>
              </a:rPr>
              <a:t>Policy Layers</a:t>
            </a:r>
            <a:endParaRPr lang="en-IN" b="1" dirty="0">
              <a:solidFill>
                <a:schemeClr val="bg1"/>
              </a:solidFill>
            </a:endParaRPr>
          </a:p>
        </p:txBody>
      </p:sp>
      <p:sp>
        <p:nvSpPr>
          <p:cNvPr id="3" name="Content Placeholder 2">
            <a:extLst>
              <a:ext uri="{FF2B5EF4-FFF2-40B4-BE49-F238E27FC236}">
                <a16:creationId xmlns:a16="http://schemas.microsoft.com/office/drawing/2014/main" id="{64937A05-C2FD-C8E5-69BB-20CA3FCE599E}"/>
              </a:ext>
            </a:extLst>
          </p:cNvPr>
          <p:cNvSpPr>
            <a:spLocks noGrp="1"/>
          </p:cNvSpPr>
          <p:nvPr>
            <p:ph idx="1"/>
          </p:nvPr>
        </p:nvSpPr>
        <p:spPr>
          <a:xfrm>
            <a:off x="661219" y="1117703"/>
            <a:ext cx="10515600" cy="4351338"/>
          </a:xfrm>
        </p:spPr>
        <p:txBody>
          <a:bodyPr>
            <a:normAutofit/>
          </a:bodyPr>
          <a:lstStyle/>
          <a:p>
            <a:pPr marL="0" indent="0" algn="just">
              <a:buNone/>
            </a:pPr>
            <a:r>
              <a:rPr lang="en-US" sz="2400" dirty="0"/>
              <a:t>In Check Point, policy layers are used to organize and separate different types of security rules. Instead of managing all rules in a single policy, we can break them into multiple layers — for example, an Access Control layer for traffic rules, and a Threat Prevention layer for antivirus, IPS, and anti-bot protection. This improves visibility, simplifies rule management, and supports role-based access, so different teams can manage their own layers without affecting others. Also, shared layers can be reused across multiple policies, which helps in maintaining consistency across different gateways.</a:t>
            </a:r>
            <a:endParaRPr lang="en-IN" sz="2400" dirty="0"/>
          </a:p>
        </p:txBody>
      </p:sp>
      <p:pic>
        <p:nvPicPr>
          <p:cNvPr id="5" name="Picture 4">
            <a:extLst>
              <a:ext uri="{FF2B5EF4-FFF2-40B4-BE49-F238E27FC236}">
                <a16:creationId xmlns:a16="http://schemas.microsoft.com/office/drawing/2014/main" id="{AC9FB17F-8DBA-35E5-2A2F-5B5460506EA6}"/>
              </a:ext>
            </a:extLst>
          </p:cNvPr>
          <p:cNvPicPr>
            <a:picLocks noChangeAspect="1"/>
          </p:cNvPicPr>
          <p:nvPr/>
        </p:nvPicPr>
        <p:blipFill>
          <a:blip r:embed="rId2"/>
          <a:stretch>
            <a:fillRect/>
          </a:stretch>
        </p:blipFill>
        <p:spPr>
          <a:xfrm>
            <a:off x="5783317" y="3672814"/>
            <a:ext cx="6408683" cy="3185186"/>
          </a:xfrm>
          <a:prstGeom prst="rect">
            <a:avLst/>
          </a:prstGeom>
        </p:spPr>
      </p:pic>
    </p:spTree>
    <p:extLst>
      <p:ext uri="{BB962C8B-B14F-4D97-AF65-F5344CB8AC3E}">
        <p14:creationId xmlns:p14="http://schemas.microsoft.com/office/powerpoint/2010/main" val="17762275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7D8691-95FB-4762-062D-7DA8F1D319CD}"/>
              </a:ext>
            </a:extLst>
          </p:cNvPr>
          <p:cNvSpPr>
            <a:spLocks noGrp="1"/>
          </p:cNvSpPr>
          <p:nvPr>
            <p:ph idx="1"/>
          </p:nvPr>
        </p:nvSpPr>
        <p:spPr>
          <a:xfrm>
            <a:off x="403123" y="245806"/>
            <a:ext cx="10950677" cy="6612194"/>
          </a:xfrm>
        </p:spPr>
        <p:txBody>
          <a:bodyPr>
            <a:normAutofit fontScale="85000" lnSpcReduction="20000"/>
          </a:bodyPr>
          <a:lstStyle/>
          <a:p>
            <a:pPr marL="0" indent="0">
              <a:buNone/>
            </a:pPr>
            <a:r>
              <a:rPr lang="en-US" sz="2000" dirty="0"/>
              <a:t>DEF: An </a:t>
            </a:r>
            <a:r>
              <a:rPr lang="en-US" sz="2000" b="1" dirty="0"/>
              <a:t>inline layer</a:t>
            </a:r>
            <a:r>
              <a:rPr lang="en-US" sz="2000" dirty="0"/>
              <a:t> is like a </a:t>
            </a:r>
            <a:r>
              <a:rPr lang="en-US" sz="2000" b="1" dirty="0"/>
              <a:t>sub-layer</a:t>
            </a:r>
            <a:r>
              <a:rPr lang="en-US" sz="2000" dirty="0"/>
              <a:t> of rules inside a main rule.</a:t>
            </a:r>
          </a:p>
          <a:p>
            <a:pPr marL="0" indent="0">
              <a:buNone/>
            </a:pPr>
            <a:r>
              <a:rPr lang="en-US" sz="2000" dirty="0"/>
              <a:t>📌 Why Use Inline Layers?</a:t>
            </a:r>
          </a:p>
          <a:p>
            <a:pPr marL="0" indent="0">
              <a:buNone/>
            </a:pPr>
            <a:r>
              <a:rPr lang="en-US" sz="2000" dirty="0"/>
              <a:t>More control – You can apply extra rules inside a main rule.</a:t>
            </a:r>
          </a:p>
          <a:p>
            <a:pPr marL="0" indent="0">
              <a:buNone/>
            </a:pPr>
            <a:r>
              <a:rPr lang="en-US" sz="2000" dirty="0"/>
              <a:t>Cleaner policies – Instead of creating many rules at the top level, you organize them under one.</a:t>
            </a:r>
          </a:p>
          <a:p>
            <a:pPr marL="0" indent="0">
              <a:buNone/>
            </a:pPr>
            <a:r>
              <a:rPr lang="en-US" sz="2000" dirty="0"/>
              <a:t>Better logging and visibility – You can track which rule inside the inline layer matched in rule.</a:t>
            </a:r>
          </a:p>
          <a:p>
            <a:r>
              <a:rPr lang="en-IN" sz="2000" b="1" dirty="0"/>
              <a:t>🚦How It Works (Simply):</a:t>
            </a:r>
          </a:p>
          <a:p>
            <a:r>
              <a:rPr lang="en-IN" sz="2000" dirty="0"/>
              <a:t>Traffic hits a main rule with an inline layer.</a:t>
            </a:r>
          </a:p>
          <a:p>
            <a:r>
              <a:rPr lang="en-IN" sz="2000" dirty="0"/>
              <a:t>Instead of allowing/denying directly, it checks the rules inside the inline layer.</a:t>
            </a:r>
          </a:p>
          <a:p>
            <a:r>
              <a:rPr lang="en-IN" sz="2000" dirty="0"/>
              <a:t>Based on those sub-rules, it takes action.</a:t>
            </a:r>
          </a:p>
          <a:p>
            <a:endParaRPr lang="en-IN" sz="2000" dirty="0"/>
          </a:p>
          <a:p>
            <a:r>
              <a:rPr lang="en-IN" sz="2000" b="1" dirty="0"/>
              <a:t>🧾 Example (Visual):</a:t>
            </a:r>
          </a:p>
          <a:p>
            <a:r>
              <a:rPr lang="en-IN" sz="2000" dirty="0"/>
              <a:t>Rule #	Source	Destination	Action</a:t>
            </a:r>
          </a:p>
          <a:p>
            <a:r>
              <a:rPr lang="en-IN" sz="2000" dirty="0"/>
              <a:t>1	HR Net	Internet	Inline Layer → (checks sub-rules)</a:t>
            </a:r>
          </a:p>
          <a:p>
            <a:r>
              <a:rPr lang="en-IN" sz="2000" dirty="0"/>
              <a:t>2	Admin	Internet	Allow</a:t>
            </a:r>
          </a:p>
          <a:p>
            <a:endParaRPr lang="en-IN" sz="2000" dirty="0"/>
          </a:p>
          <a:p>
            <a:r>
              <a:rPr lang="en-IN" sz="2000" b="1" dirty="0"/>
              <a:t>Inside Rule #1 Inline Layer:</a:t>
            </a:r>
          </a:p>
          <a:p>
            <a:r>
              <a:rPr lang="en-IN" sz="2000" dirty="0"/>
              <a:t>Allow HTTP</a:t>
            </a:r>
          </a:p>
          <a:p>
            <a:r>
              <a:rPr lang="en-IN" sz="2000" dirty="0"/>
              <a:t>Allow HTTPS</a:t>
            </a:r>
          </a:p>
          <a:p>
            <a:r>
              <a:rPr lang="en-IN" sz="2000" dirty="0"/>
              <a:t>Block FTP</a:t>
            </a:r>
          </a:p>
          <a:p>
            <a:r>
              <a:rPr lang="en-IN" sz="2000" dirty="0"/>
              <a:t>Log DNS</a:t>
            </a:r>
          </a:p>
          <a:p>
            <a:pPr marL="0" indent="0">
              <a:buNone/>
            </a:pPr>
            <a:endParaRPr lang="en-IN" sz="2000" dirty="0"/>
          </a:p>
        </p:txBody>
      </p:sp>
      <p:sp>
        <p:nvSpPr>
          <p:cNvPr id="4" name="Rectangle 3">
            <a:extLst>
              <a:ext uri="{FF2B5EF4-FFF2-40B4-BE49-F238E27FC236}">
                <a16:creationId xmlns:a16="http://schemas.microsoft.com/office/drawing/2014/main" id="{2FCACD8A-4A1C-9702-1E38-4100F09B5EEE}"/>
              </a:ext>
            </a:extLst>
          </p:cNvPr>
          <p:cNvSpPr/>
          <p:nvPr/>
        </p:nvSpPr>
        <p:spPr>
          <a:xfrm>
            <a:off x="7216877" y="0"/>
            <a:ext cx="4975123" cy="796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Calibri Light (heading)"/>
              </a:rPr>
              <a:t>Inline layers</a:t>
            </a:r>
            <a:endParaRPr lang="en-IN" sz="3600" b="1" dirty="0">
              <a:solidFill>
                <a:schemeClr val="bg1"/>
              </a:solidFill>
              <a:latin typeface="Calibri Light (heading)"/>
            </a:endParaRPr>
          </a:p>
        </p:txBody>
      </p:sp>
    </p:spTree>
    <p:extLst>
      <p:ext uri="{BB962C8B-B14F-4D97-AF65-F5344CB8AC3E}">
        <p14:creationId xmlns:p14="http://schemas.microsoft.com/office/powerpoint/2010/main" val="2850837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197B7-C3C4-BDDB-44F8-44920018D8C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24AA9-A568-7D4F-1E15-169A1616023F}"/>
              </a:ext>
            </a:extLst>
          </p:cNvPr>
          <p:cNvSpPr>
            <a:spLocks noGrp="1"/>
          </p:cNvSpPr>
          <p:nvPr>
            <p:ph idx="1"/>
          </p:nvPr>
        </p:nvSpPr>
        <p:spPr>
          <a:xfrm>
            <a:off x="620661" y="953729"/>
            <a:ext cx="10950677" cy="5456904"/>
          </a:xfrm>
        </p:spPr>
        <p:txBody>
          <a:bodyPr>
            <a:normAutofit/>
          </a:bodyPr>
          <a:lstStyle/>
          <a:p>
            <a:pPr marL="0" indent="0">
              <a:buNone/>
            </a:pPr>
            <a:r>
              <a:rPr lang="en-US" sz="2000" b="1" dirty="0"/>
              <a:t>Ordered Layers</a:t>
            </a:r>
            <a:r>
              <a:rPr lang="en-US" sz="2000" dirty="0"/>
              <a:t> in Check Point mean that </a:t>
            </a:r>
            <a:r>
              <a:rPr lang="en-US" sz="2000" b="1" dirty="0"/>
              <a:t>multiple policy layers are applied in a specific order</a:t>
            </a:r>
            <a:r>
              <a:rPr lang="en-US" sz="2000" dirty="0"/>
              <a:t>, one after the other — </a:t>
            </a:r>
            <a:r>
              <a:rPr lang="en-US" sz="2000" b="1" dirty="0"/>
              <a:t>top to bottom</a:t>
            </a:r>
            <a:r>
              <a:rPr lang="en-US" sz="2000" dirty="0"/>
              <a:t>.</a:t>
            </a:r>
          </a:p>
          <a:p>
            <a:pPr marL="0" indent="0">
              <a:buNone/>
            </a:pPr>
            <a:r>
              <a:rPr lang="en-US" sz="2000" dirty="0">
                <a:highlight>
                  <a:srgbClr val="FFFF00"/>
                </a:highlight>
              </a:rPr>
              <a:t>You might have:</a:t>
            </a:r>
          </a:p>
          <a:p>
            <a:pPr marL="0" indent="0">
              <a:spcBef>
                <a:spcPts val="200"/>
              </a:spcBef>
              <a:buNone/>
            </a:pPr>
            <a:r>
              <a:rPr lang="en-US" sz="2000" dirty="0"/>
              <a:t>Layer 1: Access Control</a:t>
            </a:r>
          </a:p>
          <a:p>
            <a:pPr marL="0" indent="0">
              <a:buNone/>
            </a:pPr>
            <a:r>
              <a:rPr lang="en-US" sz="2000" dirty="0"/>
              <a:t>Layer 2: Application Control</a:t>
            </a:r>
          </a:p>
          <a:p>
            <a:pPr marL="0" indent="0">
              <a:buNone/>
            </a:pPr>
            <a:r>
              <a:rPr lang="en-US" sz="2000" dirty="0"/>
              <a:t>Layer 3: URL Filtering</a:t>
            </a:r>
          </a:p>
          <a:p>
            <a:pPr marL="0" indent="0">
              <a:buNone/>
            </a:pPr>
            <a:r>
              <a:rPr lang="en-US" sz="2000" dirty="0"/>
              <a:t>Each layer checks the traffic one by one, in the defined order.</a:t>
            </a:r>
          </a:p>
          <a:p>
            <a:pPr marL="0" indent="0">
              <a:buNone/>
            </a:pPr>
            <a:endParaRPr lang="en-US" sz="2000" dirty="0"/>
          </a:p>
          <a:p>
            <a:pPr marL="0" indent="0">
              <a:buNone/>
            </a:pPr>
            <a:r>
              <a:rPr lang="en-US" sz="2000" dirty="0">
                <a:highlight>
                  <a:srgbClr val="FFFF00"/>
                </a:highlight>
              </a:rPr>
              <a:t>🧠 How It Works:</a:t>
            </a:r>
          </a:p>
          <a:p>
            <a:pPr marL="0" indent="0">
              <a:buNone/>
            </a:pPr>
            <a:r>
              <a:rPr lang="en-US" sz="2000" dirty="0"/>
              <a:t>Traffic enters the firewall.</a:t>
            </a:r>
          </a:p>
          <a:p>
            <a:pPr marL="0" indent="0">
              <a:buNone/>
            </a:pPr>
            <a:r>
              <a:rPr lang="en-US" sz="2000" dirty="0"/>
              <a:t>It’s evaluated against the first layer.</a:t>
            </a:r>
          </a:p>
          <a:p>
            <a:pPr marL="0" indent="0">
              <a:buNone/>
            </a:pPr>
            <a:r>
              <a:rPr lang="en-US" sz="2000" dirty="0"/>
              <a:t>If matched and allowed, it moves to the next layer.</a:t>
            </a:r>
          </a:p>
          <a:p>
            <a:pPr marL="0" indent="0">
              <a:buNone/>
            </a:pPr>
            <a:r>
              <a:rPr lang="en-US" sz="2000" dirty="0"/>
              <a:t>This continues until all layers are checked.</a:t>
            </a:r>
          </a:p>
          <a:p>
            <a:pPr marL="0" indent="0">
              <a:buNone/>
            </a:pPr>
            <a:r>
              <a:rPr lang="en-US" sz="2000" dirty="0"/>
              <a:t>If any layer blocks the traffic → it’s dropped.</a:t>
            </a:r>
          </a:p>
          <a:p>
            <a:pPr marL="0" indent="0">
              <a:buNone/>
            </a:pPr>
            <a:endParaRPr lang="en-US" sz="2000" dirty="0"/>
          </a:p>
        </p:txBody>
      </p:sp>
      <p:sp>
        <p:nvSpPr>
          <p:cNvPr id="4" name="Rectangle 3">
            <a:extLst>
              <a:ext uri="{FF2B5EF4-FFF2-40B4-BE49-F238E27FC236}">
                <a16:creationId xmlns:a16="http://schemas.microsoft.com/office/drawing/2014/main" id="{6DB1E07B-8E09-C4EF-F024-17D9913BFC16}"/>
              </a:ext>
            </a:extLst>
          </p:cNvPr>
          <p:cNvSpPr/>
          <p:nvPr/>
        </p:nvSpPr>
        <p:spPr>
          <a:xfrm>
            <a:off x="7216877" y="0"/>
            <a:ext cx="4975123" cy="796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Calibri Light (heading)"/>
              </a:rPr>
              <a:t>Ordered layers</a:t>
            </a:r>
            <a:endParaRPr lang="en-IN" sz="3600" b="1" dirty="0">
              <a:solidFill>
                <a:schemeClr val="bg1"/>
              </a:solidFill>
              <a:latin typeface="Calibri Light (heading)"/>
            </a:endParaRPr>
          </a:p>
        </p:txBody>
      </p:sp>
    </p:spTree>
    <p:extLst>
      <p:ext uri="{BB962C8B-B14F-4D97-AF65-F5344CB8AC3E}">
        <p14:creationId xmlns:p14="http://schemas.microsoft.com/office/powerpoint/2010/main" val="26471216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F9B58F-84BE-FD2A-5A52-7E7093C9A5C5}"/>
              </a:ext>
            </a:extLst>
          </p:cNvPr>
          <p:cNvPicPr>
            <a:picLocks noChangeAspect="1"/>
          </p:cNvPicPr>
          <p:nvPr/>
        </p:nvPicPr>
        <p:blipFill>
          <a:blip r:embed="rId2"/>
          <a:stretch>
            <a:fillRect/>
          </a:stretch>
        </p:blipFill>
        <p:spPr>
          <a:xfrm>
            <a:off x="437535" y="337393"/>
            <a:ext cx="11316929" cy="6025897"/>
          </a:xfrm>
          <a:prstGeom prst="rect">
            <a:avLst/>
          </a:prstGeom>
        </p:spPr>
      </p:pic>
    </p:spTree>
    <p:extLst>
      <p:ext uri="{BB962C8B-B14F-4D97-AF65-F5344CB8AC3E}">
        <p14:creationId xmlns:p14="http://schemas.microsoft.com/office/powerpoint/2010/main" val="301832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FD12C8-EF97-1A4F-C669-82845324A04B}"/>
              </a:ext>
            </a:extLst>
          </p:cNvPr>
          <p:cNvPicPr>
            <a:picLocks noChangeAspect="1"/>
          </p:cNvPicPr>
          <p:nvPr/>
        </p:nvPicPr>
        <p:blipFill>
          <a:blip r:embed="rId2"/>
          <a:stretch>
            <a:fillRect/>
          </a:stretch>
        </p:blipFill>
        <p:spPr>
          <a:xfrm>
            <a:off x="1391094" y="121178"/>
            <a:ext cx="9586791" cy="2918713"/>
          </a:xfrm>
          <a:prstGeom prst="rect">
            <a:avLst/>
          </a:prstGeom>
        </p:spPr>
      </p:pic>
      <p:pic>
        <p:nvPicPr>
          <p:cNvPr id="7" name="Picture 6">
            <a:extLst>
              <a:ext uri="{FF2B5EF4-FFF2-40B4-BE49-F238E27FC236}">
                <a16:creationId xmlns:a16="http://schemas.microsoft.com/office/drawing/2014/main" id="{202BB527-2C6F-8E2F-7F23-5624B9B02033}"/>
              </a:ext>
            </a:extLst>
          </p:cNvPr>
          <p:cNvPicPr>
            <a:picLocks noChangeAspect="1"/>
          </p:cNvPicPr>
          <p:nvPr/>
        </p:nvPicPr>
        <p:blipFill>
          <a:blip r:embed="rId3"/>
          <a:stretch>
            <a:fillRect/>
          </a:stretch>
        </p:blipFill>
        <p:spPr>
          <a:xfrm>
            <a:off x="1391094" y="3818110"/>
            <a:ext cx="9579170" cy="312447"/>
          </a:xfrm>
          <a:prstGeom prst="rect">
            <a:avLst/>
          </a:prstGeom>
        </p:spPr>
      </p:pic>
      <p:sp>
        <p:nvSpPr>
          <p:cNvPr id="8" name="TextBox 7">
            <a:extLst>
              <a:ext uri="{FF2B5EF4-FFF2-40B4-BE49-F238E27FC236}">
                <a16:creationId xmlns:a16="http://schemas.microsoft.com/office/drawing/2014/main" id="{2253D6D2-CF16-5A7B-8A5F-A76A05CEAE8B}"/>
              </a:ext>
            </a:extLst>
          </p:cNvPr>
          <p:cNvSpPr txBox="1"/>
          <p:nvPr/>
        </p:nvSpPr>
        <p:spPr>
          <a:xfrm>
            <a:off x="560439" y="4257368"/>
            <a:ext cx="11139948" cy="369332"/>
          </a:xfrm>
          <a:prstGeom prst="rect">
            <a:avLst/>
          </a:prstGeom>
          <a:noFill/>
        </p:spPr>
        <p:txBody>
          <a:bodyPr wrap="square" rtlCol="0">
            <a:spAutoFit/>
          </a:bodyPr>
          <a:lstStyle/>
          <a:p>
            <a:r>
              <a:rPr lang="en-US" dirty="0"/>
              <a:t>Click on:  Accept  (action) &gt; select inline layer &gt; </a:t>
            </a:r>
            <a:r>
              <a:rPr lang="en-US" dirty="0" err="1"/>
              <a:t>newlayer</a:t>
            </a:r>
            <a:r>
              <a:rPr lang="en-US" dirty="0"/>
              <a:t> &gt; </a:t>
            </a:r>
            <a:endParaRPr lang="en-IN" dirty="0"/>
          </a:p>
        </p:txBody>
      </p:sp>
    </p:spTree>
    <p:extLst>
      <p:ext uri="{BB962C8B-B14F-4D97-AF65-F5344CB8AC3E}">
        <p14:creationId xmlns:p14="http://schemas.microsoft.com/office/powerpoint/2010/main" val="1056765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E3AA-ADBD-033B-40D5-08B16F55A69F}"/>
              </a:ext>
            </a:extLst>
          </p:cNvPr>
          <p:cNvSpPr>
            <a:spLocks noGrp="1"/>
          </p:cNvSpPr>
          <p:nvPr>
            <p:ph type="title"/>
          </p:nvPr>
        </p:nvSpPr>
        <p:spPr>
          <a:xfrm>
            <a:off x="0" y="1"/>
            <a:ext cx="12192000" cy="825910"/>
          </a:xfrm>
          <a:solidFill>
            <a:schemeClr val="accent1"/>
          </a:solidFill>
        </p:spPr>
        <p:txBody>
          <a:bodyPr/>
          <a:lstStyle/>
          <a:p>
            <a:pPr algn="ctr"/>
            <a:r>
              <a:rPr lang="en-US" b="1" dirty="0">
                <a:solidFill>
                  <a:schemeClr val="bg1"/>
                </a:solidFill>
              </a:rPr>
              <a:t>TLS Handshake</a:t>
            </a:r>
            <a:endParaRPr lang="en-IN" b="1" dirty="0">
              <a:solidFill>
                <a:schemeClr val="bg1"/>
              </a:solidFill>
            </a:endParaRPr>
          </a:p>
        </p:txBody>
      </p:sp>
      <p:pic>
        <p:nvPicPr>
          <p:cNvPr id="5" name="Picture 4">
            <a:extLst>
              <a:ext uri="{FF2B5EF4-FFF2-40B4-BE49-F238E27FC236}">
                <a16:creationId xmlns:a16="http://schemas.microsoft.com/office/drawing/2014/main" id="{EFE55068-C689-4DB2-7776-5D896C287552}"/>
              </a:ext>
            </a:extLst>
          </p:cNvPr>
          <p:cNvPicPr>
            <a:picLocks noChangeAspect="1"/>
          </p:cNvPicPr>
          <p:nvPr/>
        </p:nvPicPr>
        <p:blipFill>
          <a:blip r:embed="rId2"/>
          <a:stretch>
            <a:fillRect/>
          </a:stretch>
        </p:blipFill>
        <p:spPr>
          <a:xfrm>
            <a:off x="1917291" y="1632680"/>
            <a:ext cx="9769076" cy="5225320"/>
          </a:xfrm>
          <a:prstGeom prst="rect">
            <a:avLst/>
          </a:prstGeom>
        </p:spPr>
      </p:pic>
      <p:sp>
        <p:nvSpPr>
          <p:cNvPr id="6" name="TextBox 5">
            <a:extLst>
              <a:ext uri="{FF2B5EF4-FFF2-40B4-BE49-F238E27FC236}">
                <a16:creationId xmlns:a16="http://schemas.microsoft.com/office/drawing/2014/main" id="{5F2C2BB6-443D-B527-B98B-E1577CC842FD}"/>
              </a:ext>
            </a:extLst>
          </p:cNvPr>
          <p:cNvSpPr txBox="1"/>
          <p:nvPr/>
        </p:nvSpPr>
        <p:spPr>
          <a:xfrm>
            <a:off x="167148" y="1078682"/>
            <a:ext cx="11838039" cy="369332"/>
          </a:xfrm>
          <a:prstGeom prst="rect">
            <a:avLst/>
          </a:prstGeom>
          <a:noFill/>
        </p:spPr>
        <p:txBody>
          <a:bodyPr wrap="square" rtlCol="0">
            <a:spAutoFit/>
          </a:bodyPr>
          <a:lstStyle/>
          <a:p>
            <a:r>
              <a:rPr lang="en-US" dirty="0"/>
              <a:t>Client says that server is also need to verified. </a:t>
            </a:r>
            <a:endParaRPr lang="en-IN" dirty="0"/>
          </a:p>
        </p:txBody>
      </p:sp>
    </p:spTree>
    <p:extLst>
      <p:ext uri="{BB962C8B-B14F-4D97-AF65-F5344CB8AC3E}">
        <p14:creationId xmlns:p14="http://schemas.microsoft.com/office/powerpoint/2010/main" val="33233482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75905-3242-C61A-EC17-7B8FE8F26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BCB7D-DD22-7972-58F0-63CCC54898B1}"/>
              </a:ext>
            </a:extLst>
          </p:cNvPr>
          <p:cNvSpPr>
            <a:spLocks noGrp="1"/>
          </p:cNvSpPr>
          <p:nvPr>
            <p:ph type="title"/>
          </p:nvPr>
        </p:nvSpPr>
        <p:spPr>
          <a:xfrm>
            <a:off x="0" y="1"/>
            <a:ext cx="12192000" cy="993058"/>
          </a:xfrm>
          <a:solidFill>
            <a:schemeClr val="accent1"/>
          </a:solidFill>
        </p:spPr>
        <p:txBody>
          <a:bodyPr/>
          <a:lstStyle/>
          <a:p>
            <a:pPr algn="ctr"/>
            <a:r>
              <a:rPr lang="en-US" b="1" dirty="0">
                <a:solidFill>
                  <a:schemeClr val="bg1"/>
                </a:solidFill>
              </a:rPr>
              <a:t>Checkpoint Https Inspection (SSL Decryption)</a:t>
            </a:r>
            <a:endParaRPr lang="en-IN" b="1" dirty="0">
              <a:solidFill>
                <a:schemeClr val="bg1"/>
              </a:solidFill>
            </a:endParaRPr>
          </a:p>
        </p:txBody>
      </p:sp>
      <p:sp>
        <p:nvSpPr>
          <p:cNvPr id="3" name="TextBox 2">
            <a:extLst>
              <a:ext uri="{FF2B5EF4-FFF2-40B4-BE49-F238E27FC236}">
                <a16:creationId xmlns:a16="http://schemas.microsoft.com/office/drawing/2014/main" id="{CDEE8978-E2F0-B0A5-4040-29C872AC8814}"/>
              </a:ext>
            </a:extLst>
          </p:cNvPr>
          <p:cNvSpPr txBox="1"/>
          <p:nvPr/>
        </p:nvSpPr>
        <p:spPr>
          <a:xfrm>
            <a:off x="0" y="4140248"/>
            <a:ext cx="10373710" cy="461665"/>
          </a:xfrm>
          <a:prstGeom prst="rect">
            <a:avLst/>
          </a:prstGeom>
          <a:noFill/>
        </p:spPr>
        <p:txBody>
          <a:bodyPr wrap="square" rtlCol="0">
            <a:spAutoFit/>
          </a:bodyPr>
          <a:lstStyle/>
          <a:p>
            <a:r>
              <a:rPr lang="en-US" sz="2400" b="1" dirty="0">
                <a:solidFill>
                  <a:srgbClr val="C00000"/>
                </a:solidFill>
              </a:rPr>
              <a:t>Q. What is https or Deep packet Inspection??</a:t>
            </a:r>
            <a:endParaRPr lang="en-IN" sz="2400" b="1" dirty="0">
              <a:solidFill>
                <a:srgbClr val="C00000"/>
              </a:solidFill>
            </a:endParaRPr>
          </a:p>
        </p:txBody>
      </p:sp>
      <p:pic>
        <p:nvPicPr>
          <p:cNvPr id="5" name="Picture 4">
            <a:extLst>
              <a:ext uri="{FF2B5EF4-FFF2-40B4-BE49-F238E27FC236}">
                <a16:creationId xmlns:a16="http://schemas.microsoft.com/office/drawing/2014/main" id="{E6F936E7-3DB5-283C-0B87-57B3644F3269}"/>
              </a:ext>
            </a:extLst>
          </p:cNvPr>
          <p:cNvPicPr>
            <a:picLocks noChangeAspect="1"/>
          </p:cNvPicPr>
          <p:nvPr/>
        </p:nvPicPr>
        <p:blipFill>
          <a:blip r:embed="rId2"/>
          <a:stretch>
            <a:fillRect/>
          </a:stretch>
        </p:blipFill>
        <p:spPr>
          <a:xfrm>
            <a:off x="224281" y="1280643"/>
            <a:ext cx="11743438" cy="975445"/>
          </a:xfrm>
          <a:prstGeom prst="rect">
            <a:avLst/>
          </a:prstGeom>
        </p:spPr>
      </p:pic>
      <p:pic>
        <p:nvPicPr>
          <p:cNvPr id="13" name="Picture 12">
            <a:extLst>
              <a:ext uri="{FF2B5EF4-FFF2-40B4-BE49-F238E27FC236}">
                <a16:creationId xmlns:a16="http://schemas.microsoft.com/office/drawing/2014/main" id="{6C283210-11F8-C561-D1BA-55C8BBDF3FC4}"/>
              </a:ext>
            </a:extLst>
          </p:cNvPr>
          <p:cNvPicPr>
            <a:picLocks noChangeAspect="1"/>
          </p:cNvPicPr>
          <p:nvPr/>
        </p:nvPicPr>
        <p:blipFill>
          <a:blip r:embed="rId3"/>
          <a:stretch>
            <a:fillRect/>
          </a:stretch>
        </p:blipFill>
        <p:spPr>
          <a:xfrm>
            <a:off x="3243404" y="2268880"/>
            <a:ext cx="4597314" cy="1762378"/>
          </a:xfrm>
          <a:prstGeom prst="rect">
            <a:avLst/>
          </a:prstGeom>
        </p:spPr>
      </p:pic>
      <p:sp>
        <p:nvSpPr>
          <p:cNvPr id="14" name="TextBox 13">
            <a:extLst>
              <a:ext uri="{FF2B5EF4-FFF2-40B4-BE49-F238E27FC236}">
                <a16:creationId xmlns:a16="http://schemas.microsoft.com/office/drawing/2014/main" id="{36E1CDD0-20DE-3F1B-DA60-BB76BFADC4FD}"/>
              </a:ext>
            </a:extLst>
          </p:cNvPr>
          <p:cNvSpPr txBox="1"/>
          <p:nvPr/>
        </p:nvSpPr>
        <p:spPr>
          <a:xfrm>
            <a:off x="224281" y="4601913"/>
            <a:ext cx="11337098" cy="461665"/>
          </a:xfrm>
          <a:prstGeom prst="rect">
            <a:avLst/>
          </a:prstGeom>
          <a:noFill/>
        </p:spPr>
        <p:txBody>
          <a:bodyPr wrap="square" rtlCol="0">
            <a:spAutoFit/>
          </a:bodyPr>
          <a:lstStyle/>
          <a:p>
            <a:r>
              <a:rPr lang="en-US" sz="2400" b="1" dirty="0"/>
              <a:t>Https inspection blades:</a:t>
            </a:r>
            <a:endParaRPr lang="en-IN" sz="2400" b="1" dirty="0"/>
          </a:p>
        </p:txBody>
      </p:sp>
      <p:pic>
        <p:nvPicPr>
          <p:cNvPr id="16" name="Picture 15">
            <a:extLst>
              <a:ext uri="{FF2B5EF4-FFF2-40B4-BE49-F238E27FC236}">
                <a16:creationId xmlns:a16="http://schemas.microsoft.com/office/drawing/2014/main" id="{243E8F5C-F5F6-6FFF-B974-743F8E6936F0}"/>
              </a:ext>
            </a:extLst>
          </p:cNvPr>
          <p:cNvPicPr>
            <a:picLocks noChangeAspect="1"/>
          </p:cNvPicPr>
          <p:nvPr/>
        </p:nvPicPr>
        <p:blipFill>
          <a:blip r:embed="rId4"/>
          <a:stretch>
            <a:fillRect/>
          </a:stretch>
        </p:blipFill>
        <p:spPr>
          <a:xfrm>
            <a:off x="981270" y="5107628"/>
            <a:ext cx="4778154" cy="1615580"/>
          </a:xfrm>
          <a:prstGeom prst="rect">
            <a:avLst/>
          </a:prstGeom>
        </p:spPr>
      </p:pic>
    </p:spTree>
    <p:extLst>
      <p:ext uri="{BB962C8B-B14F-4D97-AF65-F5344CB8AC3E}">
        <p14:creationId xmlns:p14="http://schemas.microsoft.com/office/powerpoint/2010/main" val="14734416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1EBC82-60EC-A6C5-1231-789B2FD4DC49}"/>
              </a:ext>
            </a:extLst>
          </p:cNvPr>
          <p:cNvPicPr>
            <a:picLocks noChangeAspect="1"/>
          </p:cNvPicPr>
          <p:nvPr/>
        </p:nvPicPr>
        <p:blipFill>
          <a:blip r:embed="rId2"/>
          <a:stretch>
            <a:fillRect/>
          </a:stretch>
        </p:blipFill>
        <p:spPr>
          <a:xfrm>
            <a:off x="504498" y="304800"/>
            <a:ext cx="10604938" cy="929329"/>
          </a:xfrm>
          <a:prstGeom prst="rect">
            <a:avLst/>
          </a:prstGeom>
        </p:spPr>
      </p:pic>
      <p:pic>
        <p:nvPicPr>
          <p:cNvPr id="7" name="Picture 6">
            <a:extLst>
              <a:ext uri="{FF2B5EF4-FFF2-40B4-BE49-F238E27FC236}">
                <a16:creationId xmlns:a16="http://schemas.microsoft.com/office/drawing/2014/main" id="{37E49D52-3E5A-BEF8-7836-902D1B3E3225}"/>
              </a:ext>
            </a:extLst>
          </p:cNvPr>
          <p:cNvPicPr>
            <a:picLocks noChangeAspect="1"/>
          </p:cNvPicPr>
          <p:nvPr/>
        </p:nvPicPr>
        <p:blipFill>
          <a:blip r:embed="rId3"/>
          <a:srcRect r="8605"/>
          <a:stretch>
            <a:fillRect/>
          </a:stretch>
        </p:blipFill>
        <p:spPr>
          <a:xfrm>
            <a:off x="441436" y="1382912"/>
            <a:ext cx="10939777" cy="1093040"/>
          </a:xfrm>
          <a:prstGeom prst="rect">
            <a:avLst/>
          </a:prstGeom>
        </p:spPr>
      </p:pic>
      <p:pic>
        <p:nvPicPr>
          <p:cNvPr id="13" name="Picture 12">
            <a:extLst>
              <a:ext uri="{FF2B5EF4-FFF2-40B4-BE49-F238E27FC236}">
                <a16:creationId xmlns:a16="http://schemas.microsoft.com/office/drawing/2014/main" id="{A1B92A24-044F-64FA-7D38-5B3401D9310E}"/>
              </a:ext>
            </a:extLst>
          </p:cNvPr>
          <p:cNvPicPr>
            <a:picLocks noChangeAspect="1"/>
          </p:cNvPicPr>
          <p:nvPr/>
        </p:nvPicPr>
        <p:blipFill>
          <a:blip r:embed="rId4"/>
          <a:stretch>
            <a:fillRect/>
          </a:stretch>
        </p:blipFill>
        <p:spPr>
          <a:xfrm>
            <a:off x="2081050" y="2550882"/>
            <a:ext cx="9028386" cy="4202015"/>
          </a:xfrm>
          <a:prstGeom prst="rect">
            <a:avLst/>
          </a:prstGeom>
        </p:spPr>
      </p:pic>
      <p:sp>
        <p:nvSpPr>
          <p:cNvPr id="14" name="TextBox 13">
            <a:extLst>
              <a:ext uri="{FF2B5EF4-FFF2-40B4-BE49-F238E27FC236}">
                <a16:creationId xmlns:a16="http://schemas.microsoft.com/office/drawing/2014/main" id="{DA2FDE87-5AE2-FFEF-4051-C4C4446D1896}"/>
              </a:ext>
            </a:extLst>
          </p:cNvPr>
          <p:cNvSpPr txBox="1"/>
          <p:nvPr/>
        </p:nvSpPr>
        <p:spPr>
          <a:xfrm>
            <a:off x="189186" y="2655985"/>
            <a:ext cx="2879835" cy="369332"/>
          </a:xfrm>
          <a:prstGeom prst="rect">
            <a:avLst/>
          </a:prstGeom>
          <a:noFill/>
        </p:spPr>
        <p:txBody>
          <a:bodyPr wrap="square" rtlCol="0">
            <a:spAutoFit/>
          </a:bodyPr>
          <a:lstStyle/>
          <a:p>
            <a:r>
              <a:rPr lang="en-US" b="1" dirty="0">
                <a:highlight>
                  <a:srgbClr val="FFFF00"/>
                </a:highlight>
              </a:rPr>
              <a:t>How it works:</a:t>
            </a:r>
            <a:endParaRPr lang="en-IN" b="1" dirty="0">
              <a:highlight>
                <a:srgbClr val="FFFF00"/>
              </a:highlight>
            </a:endParaRPr>
          </a:p>
        </p:txBody>
      </p:sp>
    </p:spTree>
    <p:extLst>
      <p:ext uri="{BB962C8B-B14F-4D97-AF65-F5344CB8AC3E}">
        <p14:creationId xmlns:p14="http://schemas.microsoft.com/office/powerpoint/2010/main" val="1195782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FDCA3-5FE9-8717-FB53-82C9CA5C23D2}"/>
              </a:ext>
            </a:extLst>
          </p:cNvPr>
          <p:cNvSpPr>
            <a:spLocks noGrp="1"/>
          </p:cNvSpPr>
          <p:nvPr>
            <p:ph type="title"/>
          </p:nvPr>
        </p:nvSpPr>
        <p:spPr>
          <a:xfrm>
            <a:off x="0" y="1"/>
            <a:ext cx="12192000" cy="993058"/>
          </a:xfrm>
          <a:solidFill>
            <a:schemeClr val="accent1"/>
          </a:solidFill>
        </p:spPr>
        <p:txBody>
          <a:bodyPr/>
          <a:lstStyle/>
          <a:p>
            <a:pPr algn="ctr"/>
            <a:r>
              <a:rPr lang="en-US" b="1" dirty="0">
                <a:solidFill>
                  <a:schemeClr val="bg1"/>
                </a:solidFill>
              </a:rPr>
              <a:t>Checkpoint Https Inspection</a:t>
            </a:r>
            <a:endParaRPr lang="en-IN" b="1" dirty="0">
              <a:solidFill>
                <a:schemeClr val="bg1"/>
              </a:solidFill>
            </a:endParaRPr>
          </a:p>
        </p:txBody>
      </p:sp>
      <p:pic>
        <p:nvPicPr>
          <p:cNvPr id="7" name="Picture 6">
            <a:extLst>
              <a:ext uri="{FF2B5EF4-FFF2-40B4-BE49-F238E27FC236}">
                <a16:creationId xmlns:a16="http://schemas.microsoft.com/office/drawing/2014/main" id="{FFF756E5-9F03-04F3-F1BC-E5E5233DAA52}"/>
              </a:ext>
            </a:extLst>
          </p:cNvPr>
          <p:cNvPicPr>
            <a:picLocks noChangeAspect="1"/>
          </p:cNvPicPr>
          <p:nvPr/>
        </p:nvPicPr>
        <p:blipFill>
          <a:blip r:embed="rId2"/>
          <a:stretch>
            <a:fillRect/>
          </a:stretch>
        </p:blipFill>
        <p:spPr>
          <a:xfrm>
            <a:off x="1126408" y="1115274"/>
            <a:ext cx="9939183" cy="4488016"/>
          </a:xfrm>
          <a:prstGeom prst="rect">
            <a:avLst/>
          </a:prstGeom>
        </p:spPr>
      </p:pic>
      <p:sp>
        <p:nvSpPr>
          <p:cNvPr id="8" name="TextBox 7">
            <a:extLst>
              <a:ext uri="{FF2B5EF4-FFF2-40B4-BE49-F238E27FC236}">
                <a16:creationId xmlns:a16="http://schemas.microsoft.com/office/drawing/2014/main" id="{AED9CF35-84FC-8723-6D84-3BBF39197728}"/>
              </a:ext>
            </a:extLst>
          </p:cNvPr>
          <p:cNvSpPr txBox="1"/>
          <p:nvPr/>
        </p:nvSpPr>
        <p:spPr>
          <a:xfrm>
            <a:off x="326500" y="5725505"/>
            <a:ext cx="11266410" cy="830997"/>
          </a:xfrm>
          <a:prstGeom prst="rect">
            <a:avLst/>
          </a:prstGeom>
          <a:noFill/>
        </p:spPr>
        <p:txBody>
          <a:bodyPr wrap="square" rtlCol="0">
            <a:spAutoFit/>
          </a:bodyPr>
          <a:lstStyle/>
          <a:p>
            <a:r>
              <a:rPr lang="en-US" sz="2400" dirty="0"/>
              <a:t>Checkpoint provides an extra layer inspection even if the packet is encrypted using esp. It decrypts the packet and inspect it by using UTM tools.</a:t>
            </a:r>
            <a:endParaRPr lang="en-IN" sz="2400" dirty="0"/>
          </a:p>
        </p:txBody>
      </p:sp>
    </p:spTree>
    <p:extLst>
      <p:ext uri="{BB962C8B-B14F-4D97-AF65-F5344CB8AC3E}">
        <p14:creationId xmlns:p14="http://schemas.microsoft.com/office/powerpoint/2010/main" val="3778002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EC37-9B18-5005-88C6-AC14BA53EA37}"/>
              </a:ext>
            </a:extLst>
          </p:cNvPr>
          <p:cNvSpPr>
            <a:spLocks noGrp="1"/>
          </p:cNvSpPr>
          <p:nvPr>
            <p:ph type="title"/>
          </p:nvPr>
        </p:nvSpPr>
        <p:spPr>
          <a:xfrm>
            <a:off x="0" y="0"/>
            <a:ext cx="12192000" cy="732155"/>
          </a:xfrm>
          <a:solidFill>
            <a:schemeClr val="accent1"/>
          </a:solidFill>
        </p:spPr>
        <p:txBody>
          <a:bodyPr/>
          <a:lstStyle/>
          <a:p>
            <a:pPr algn="ctr"/>
            <a:r>
              <a:rPr lang="en-US" b="1" dirty="0">
                <a:solidFill>
                  <a:schemeClr val="bg1"/>
                </a:solidFill>
              </a:rPr>
              <a:t>CISO (</a:t>
            </a:r>
            <a:r>
              <a:rPr lang="en-IN" b="1" dirty="0">
                <a:solidFill>
                  <a:schemeClr val="bg1"/>
                </a:solidFill>
              </a:rPr>
              <a:t>Chief Information Security Officer)</a:t>
            </a:r>
          </a:p>
        </p:txBody>
      </p:sp>
      <p:sp>
        <p:nvSpPr>
          <p:cNvPr id="4" name="TextBox 3">
            <a:extLst>
              <a:ext uri="{FF2B5EF4-FFF2-40B4-BE49-F238E27FC236}">
                <a16:creationId xmlns:a16="http://schemas.microsoft.com/office/drawing/2014/main" id="{CB7C8E5D-0EEB-7AF1-4DCA-E81AC6F9DCAD}"/>
              </a:ext>
            </a:extLst>
          </p:cNvPr>
          <p:cNvSpPr txBox="1"/>
          <p:nvPr/>
        </p:nvSpPr>
        <p:spPr>
          <a:xfrm>
            <a:off x="233680" y="862047"/>
            <a:ext cx="11206480" cy="461665"/>
          </a:xfrm>
          <a:prstGeom prst="rect">
            <a:avLst/>
          </a:prstGeom>
          <a:noFill/>
        </p:spPr>
        <p:txBody>
          <a:bodyPr wrap="square" rtlCol="0">
            <a:spAutoFit/>
          </a:bodyPr>
          <a:lstStyle/>
          <a:p>
            <a:r>
              <a:rPr lang="en-US" sz="2400" dirty="0"/>
              <a:t>CISO decides whether traffic is inspected or not.</a:t>
            </a:r>
          </a:p>
        </p:txBody>
      </p:sp>
      <p:pic>
        <p:nvPicPr>
          <p:cNvPr id="6" name="Picture 5">
            <a:extLst>
              <a:ext uri="{FF2B5EF4-FFF2-40B4-BE49-F238E27FC236}">
                <a16:creationId xmlns:a16="http://schemas.microsoft.com/office/drawing/2014/main" id="{D50E0298-F502-2283-6A60-35F39385D5FA}"/>
              </a:ext>
            </a:extLst>
          </p:cNvPr>
          <p:cNvPicPr>
            <a:picLocks noChangeAspect="1"/>
          </p:cNvPicPr>
          <p:nvPr/>
        </p:nvPicPr>
        <p:blipFill>
          <a:blip r:embed="rId2"/>
          <a:stretch>
            <a:fillRect/>
          </a:stretch>
        </p:blipFill>
        <p:spPr>
          <a:xfrm>
            <a:off x="2749296" y="1448372"/>
            <a:ext cx="7039259" cy="3961256"/>
          </a:xfrm>
          <a:prstGeom prst="rect">
            <a:avLst/>
          </a:prstGeom>
        </p:spPr>
      </p:pic>
      <p:pic>
        <p:nvPicPr>
          <p:cNvPr id="8" name="Picture 7">
            <a:extLst>
              <a:ext uri="{FF2B5EF4-FFF2-40B4-BE49-F238E27FC236}">
                <a16:creationId xmlns:a16="http://schemas.microsoft.com/office/drawing/2014/main" id="{BCA28E5A-98D1-39E9-D506-0AD7D7005CD2}"/>
              </a:ext>
            </a:extLst>
          </p:cNvPr>
          <p:cNvPicPr>
            <a:picLocks noChangeAspect="1"/>
          </p:cNvPicPr>
          <p:nvPr/>
        </p:nvPicPr>
        <p:blipFill>
          <a:blip r:embed="rId3"/>
          <a:stretch>
            <a:fillRect/>
          </a:stretch>
        </p:blipFill>
        <p:spPr>
          <a:xfrm>
            <a:off x="1395289" y="5730006"/>
            <a:ext cx="10173582" cy="853514"/>
          </a:xfrm>
          <a:prstGeom prst="rect">
            <a:avLst/>
          </a:prstGeom>
        </p:spPr>
      </p:pic>
    </p:spTree>
    <p:extLst>
      <p:ext uri="{BB962C8B-B14F-4D97-AF65-F5344CB8AC3E}">
        <p14:creationId xmlns:p14="http://schemas.microsoft.com/office/powerpoint/2010/main" val="41976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0B8AA-CA39-BD66-F330-27E32909E05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34B113A-7E4B-200F-5BBD-50E40B040E94}"/>
              </a:ext>
            </a:extLst>
          </p:cNvPr>
          <p:cNvSpPr txBox="1"/>
          <p:nvPr/>
        </p:nvSpPr>
        <p:spPr>
          <a:xfrm>
            <a:off x="0" y="9381"/>
            <a:ext cx="12192000" cy="1077218"/>
          </a:xfrm>
          <a:prstGeom prst="rect">
            <a:avLst/>
          </a:prstGeom>
          <a:solidFill>
            <a:schemeClr val="accent1"/>
          </a:solidFill>
        </p:spPr>
        <p:txBody>
          <a:bodyPr wrap="square" rtlCol="0">
            <a:spAutoFit/>
          </a:bodyPr>
          <a:lstStyle/>
          <a:p>
            <a:pPr algn="ctr"/>
            <a:r>
              <a:rPr lang="en-US" sz="3200" b="1" dirty="0">
                <a:solidFill>
                  <a:schemeClr val="bg1"/>
                </a:solidFill>
                <a:latin typeface="Calibri Light (heading)"/>
              </a:rPr>
              <a:t>Next Generation Firewall</a:t>
            </a:r>
            <a:br>
              <a:rPr lang="en-US" sz="3200" b="1" dirty="0">
                <a:solidFill>
                  <a:schemeClr val="bg1"/>
                </a:solidFill>
                <a:latin typeface="Calibri Light (heading)"/>
              </a:rPr>
            </a:br>
            <a:endParaRPr lang="en-IN" sz="3200" b="1" dirty="0">
              <a:solidFill>
                <a:schemeClr val="bg1"/>
              </a:solidFill>
              <a:latin typeface="Calibri Light (heading)"/>
            </a:endParaRPr>
          </a:p>
        </p:txBody>
      </p:sp>
      <p:sp>
        <p:nvSpPr>
          <p:cNvPr id="7" name="TextBox 6">
            <a:extLst>
              <a:ext uri="{FF2B5EF4-FFF2-40B4-BE49-F238E27FC236}">
                <a16:creationId xmlns:a16="http://schemas.microsoft.com/office/drawing/2014/main" id="{EE61B94D-CC80-3BA5-A0E7-4FED23CD61F7}"/>
              </a:ext>
            </a:extLst>
          </p:cNvPr>
          <p:cNvSpPr txBox="1"/>
          <p:nvPr/>
        </p:nvSpPr>
        <p:spPr>
          <a:xfrm>
            <a:off x="9006348" y="547990"/>
            <a:ext cx="2871019" cy="369332"/>
          </a:xfrm>
          <a:prstGeom prst="rect">
            <a:avLst/>
          </a:prstGeom>
          <a:noFill/>
        </p:spPr>
        <p:txBody>
          <a:bodyPr wrap="square" rtlCol="0">
            <a:spAutoFit/>
          </a:bodyPr>
          <a:lstStyle/>
          <a:p>
            <a:r>
              <a:rPr lang="en-US" b="1" dirty="0">
                <a:solidFill>
                  <a:schemeClr val="bg1"/>
                </a:solidFill>
              </a:rPr>
              <a:t>Introduced by palo alto</a:t>
            </a:r>
            <a:endParaRPr lang="en-IN" b="1" dirty="0">
              <a:solidFill>
                <a:schemeClr val="bg1"/>
              </a:solidFill>
            </a:endParaRPr>
          </a:p>
        </p:txBody>
      </p:sp>
      <p:pic>
        <p:nvPicPr>
          <p:cNvPr id="9" name="Picture 8">
            <a:extLst>
              <a:ext uri="{FF2B5EF4-FFF2-40B4-BE49-F238E27FC236}">
                <a16:creationId xmlns:a16="http://schemas.microsoft.com/office/drawing/2014/main" id="{CB4D1A87-E54A-48BC-8987-B54FE3365F61}"/>
              </a:ext>
            </a:extLst>
          </p:cNvPr>
          <p:cNvPicPr>
            <a:picLocks noChangeAspect="1"/>
          </p:cNvPicPr>
          <p:nvPr/>
        </p:nvPicPr>
        <p:blipFill>
          <a:blip r:embed="rId2"/>
          <a:stretch>
            <a:fillRect/>
          </a:stretch>
        </p:blipFill>
        <p:spPr>
          <a:xfrm>
            <a:off x="4172879" y="1625208"/>
            <a:ext cx="7704488" cy="4305673"/>
          </a:xfrm>
          <a:prstGeom prst="rect">
            <a:avLst/>
          </a:prstGeom>
        </p:spPr>
      </p:pic>
      <p:pic>
        <p:nvPicPr>
          <p:cNvPr id="5" name="Picture 4">
            <a:extLst>
              <a:ext uri="{FF2B5EF4-FFF2-40B4-BE49-F238E27FC236}">
                <a16:creationId xmlns:a16="http://schemas.microsoft.com/office/drawing/2014/main" id="{88B51BBF-0DE8-85AC-310A-F969E63E4095}"/>
              </a:ext>
            </a:extLst>
          </p:cNvPr>
          <p:cNvPicPr>
            <a:picLocks noChangeAspect="1"/>
          </p:cNvPicPr>
          <p:nvPr/>
        </p:nvPicPr>
        <p:blipFill>
          <a:blip r:embed="rId3"/>
          <a:stretch>
            <a:fillRect/>
          </a:stretch>
        </p:blipFill>
        <p:spPr>
          <a:xfrm>
            <a:off x="0" y="1413894"/>
            <a:ext cx="4943600" cy="1752094"/>
          </a:xfrm>
          <a:prstGeom prst="rect">
            <a:avLst/>
          </a:prstGeom>
        </p:spPr>
      </p:pic>
      <p:pic>
        <p:nvPicPr>
          <p:cNvPr id="3" name="Picture 2">
            <a:extLst>
              <a:ext uri="{FF2B5EF4-FFF2-40B4-BE49-F238E27FC236}">
                <a16:creationId xmlns:a16="http://schemas.microsoft.com/office/drawing/2014/main" id="{66641C6B-4615-8C17-5DDC-C51B7F166430}"/>
              </a:ext>
            </a:extLst>
          </p:cNvPr>
          <p:cNvPicPr>
            <a:picLocks noChangeAspect="1"/>
          </p:cNvPicPr>
          <p:nvPr/>
        </p:nvPicPr>
        <p:blipFill>
          <a:blip r:embed="rId4"/>
          <a:stretch>
            <a:fillRect/>
          </a:stretch>
        </p:blipFill>
        <p:spPr>
          <a:xfrm>
            <a:off x="126197" y="458246"/>
            <a:ext cx="3524176" cy="519167"/>
          </a:xfrm>
          <a:prstGeom prst="rect">
            <a:avLst/>
          </a:prstGeom>
        </p:spPr>
      </p:pic>
    </p:spTree>
    <p:extLst>
      <p:ext uri="{BB962C8B-B14F-4D97-AF65-F5344CB8AC3E}">
        <p14:creationId xmlns:p14="http://schemas.microsoft.com/office/powerpoint/2010/main" val="8992997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1A9D-F923-F698-664E-ADE618B524B4}"/>
              </a:ext>
            </a:extLst>
          </p:cNvPr>
          <p:cNvSpPr>
            <a:spLocks noGrp="1"/>
          </p:cNvSpPr>
          <p:nvPr>
            <p:ph type="title"/>
          </p:nvPr>
        </p:nvSpPr>
        <p:spPr>
          <a:xfrm>
            <a:off x="0" y="0"/>
            <a:ext cx="12192000" cy="1082566"/>
          </a:xfrm>
          <a:solidFill>
            <a:schemeClr val="accent1"/>
          </a:solidFill>
        </p:spPr>
        <p:txBody>
          <a:bodyPr/>
          <a:lstStyle/>
          <a:p>
            <a:pPr algn="ctr"/>
            <a:r>
              <a:rPr lang="en-US" b="1" dirty="0">
                <a:solidFill>
                  <a:schemeClr val="bg1"/>
                </a:solidFill>
              </a:rPr>
              <a:t>Application Filtering</a:t>
            </a:r>
            <a:endParaRPr lang="en-IN" b="1" dirty="0">
              <a:solidFill>
                <a:schemeClr val="bg1"/>
              </a:solidFill>
            </a:endParaRPr>
          </a:p>
        </p:txBody>
      </p:sp>
      <p:pic>
        <p:nvPicPr>
          <p:cNvPr id="5" name="Picture 4">
            <a:extLst>
              <a:ext uri="{FF2B5EF4-FFF2-40B4-BE49-F238E27FC236}">
                <a16:creationId xmlns:a16="http://schemas.microsoft.com/office/drawing/2014/main" id="{E27532E0-31AE-F1FF-11B9-AEB5BD548B64}"/>
              </a:ext>
            </a:extLst>
          </p:cNvPr>
          <p:cNvPicPr>
            <a:picLocks noChangeAspect="1"/>
          </p:cNvPicPr>
          <p:nvPr/>
        </p:nvPicPr>
        <p:blipFill>
          <a:blip r:embed="rId2"/>
          <a:srcRect t="10115"/>
          <a:stretch>
            <a:fillRect/>
          </a:stretch>
        </p:blipFill>
        <p:spPr>
          <a:xfrm>
            <a:off x="0" y="1082566"/>
            <a:ext cx="8992379" cy="4150997"/>
          </a:xfrm>
          <a:prstGeom prst="rect">
            <a:avLst/>
          </a:prstGeom>
        </p:spPr>
      </p:pic>
      <p:pic>
        <p:nvPicPr>
          <p:cNvPr id="7" name="Picture 6">
            <a:extLst>
              <a:ext uri="{FF2B5EF4-FFF2-40B4-BE49-F238E27FC236}">
                <a16:creationId xmlns:a16="http://schemas.microsoft.com/office/drawing/2014/main" id="{AA2ABD82-063A-CA97-C6BE-88552CCBBD9C}"/>
              </a:ext>
            </a:extLst>
          </p:cNvPr>
          <p:cNvPicPr>
            <a:picLocks noChangeAspect="1"/>
          </p:cNvPicPr>
          <p:nvPr/>
        </p:nvPicPr>
        <p:blipFill>
          <a:blip r:embed="rId3"/>
          <a:stretch>
            <a:fillRect/>
          </a:stretch>
        </p:blipFill>
        <p:spPr>
          <a:xfrm>
            <a:off x="7555288" y="4274988"/>
            <a:ext cx="4390502" cy="2583012"/>
          </a:xfrm>
          <a:prstGeom prst="rect">
            <a:avLst/>
          </a:prstGeom>
        </p:spPr>
      </p:pic>
    </p:spTree>
    <p:extLst>
      <p:ext uri="{BB962C8B-B14F-4D97-AF65-F5344CB8AC3E}">
        <p14:creationId xmlns:p14="http://schemas.microsoft.com/office/powerpoint/2010/main" val="12780114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09A2F6-E942-0E9C-9794-618A7042AAD1}"/>
              </a:ext>
            </a:extLst>
          </p:cNvPr>
          <p:cNvSpPr txBox="1"/>
          <p:nvPr/>
        </p:nvSpPr>
        <p:spPr>
          <a:xfrm>
            <a:off x="0" y="0"/>
            <a:ext cx="12192000" cy="769441"/>
          </a:xfrm>
          <a:prstGeom prst="rect">
            <a:avLst/>
          </a:prstGeom>
          <a:solidFill>
            <a:schemeClr val="accent1"/>
          </a:solidFill>
        </p:spPr>
        <p:txBody>
          <a:bodyPr wrap="square" rtlCol="0">
            <a:spAutoFit/>
          </a:bodyPr>
          <a:lstStyle/>
          <a:p>
            <a:pPr algn="ctr"/>
            <a:r>
              <a:rPr lang="en-US" sz="4400" b="1" dirty="0">
                <a:solidFill>
                  <a:schemeClr val="bg1"/>
                </a:solidFill>
              </a:rPr>
              <a:t>Content Awareness</a:t>
            </a:r>
            <a:endParaRPr lang="en-IN" sz="4400" b="1" dirty="0">
              <a:solidFill>
                <a:schemeClr val="bg1"/>
              </a:solidFill>
            </a:endParaRPr>
          </a:p>
        </p:txBody>
      </p:sp>
      <p:sp>
        <p:nvSpPr>
          <p:cNvPr id="7" name="TextBox 6">
            <a:extLst>
              <a:ext uri="{FF2B5EF4-FFF2-40B4-BE49-F238E27FC236}">
                <a16:creationId xmlns:a16="http://schemas.microsoft.com/office/drawing/2014/main" id="{0254166D-48FC-FA48-7891-AF5E51227940}"/>
              </a:ext>
            </a:extLst>
          </p:cNvPr>
          <p:cNvSpPr txBox="1"/>
          <p:nvPr/>
        </p:nvSpPr>
        <p:spPr>
          <a:xfrm>
            <a:off x="170936" y="769441"/>
            <a:ext cx="11850127" cy="707886"/>
          </a:xfrm>
          <a:prstGeom prst="rect">
            <a:avLst/>
          </a:prstGeom>
          <a:noFill/>
        </p:spPr>
        <p:txBody>
          <a:bodyPr wrap="square" rtlCol="0">
            <a:spAutoFit/>
          </a:bodyPr>
          <a:lstStyle/>
          <a:p>
            <a:r>
              <a:rPr lang="en-US" sz="2000" b="1" dirty="0"/>
              <a:t>Content Awareness in Check Point is a Next-Generation Firewall (NGFW) feature that enables the firewall to inspect and control traffic based on the content of the data — not just the source, destination, or service.</a:t>
            </a:r>
            <a:endParaRPr lang="en-IN" sz="2000" b="1" dirty="0"/>
          </a:p>
        </p:txBody>
      </p:sp>
      <p:sp>
        <p:nvSpPr>
          <p:cNvPr id="9" name="TextBox 8">
            <a:extLst>
              <a:ext uri="{FF2B5EF4-FFF2-40B4-BE49-F238E27FC236}">
                <a16:creationId xmlns:a16="http://schemas.microsoft.com/office/drawing/2014/main" id="{CACCB72F-E2F3-C5D2-A560-A0DB30339A45}"/>
              </a:ext>
            </a:extLst>
          </p:cNvPr>
          <p:cNvSpPr txBox="1"/>
          <p:nvPr/>
        </p:nvSpPr>
        <p:spPr>
          <a:xfrm>
            <a:off x="170936" y="1508104"/>
            <a:ext cx="6094070" cy="1477328"/>
          </a:xfrm>
          <a:prstGeom prst="rect">
            <a:avLst/>
          </a:prstGeom>
          <a:noFill/>
        </p:spPr>
        <p:txBody>
          <a:bodyPr wrap="square">
            <a:spAutoFit/>
          </a:bodyPr>
          <a:lstStyle/>
          <a:p>
            <a:r>
              <a:rPr lang="en-IN" b="1" dirty="0">
                <a:highlight>
                  <a:srgbClr val="FFFF00"/>
                </a:highlight>
              </a:rPr>
              <a:t>Use Cases:</a:t>
            </a:r>
          </a:p>
          <a:p>
            <a:r>
              <a:rPr lang="en-IN" b="1" dirty="0"/>
              <a:t>Block file types</a:t>
            </a:r>
            <a:br>
              <a:rPr lang="en-IN" b="1" dirty="0"/>
            </a:br>
            <a:r>
              <a:rPr lang="en-IN" b="1" dirty="0"/>
              <a:t>Enforce size limits</a:t>
            </a:r>
          </a:p>
          <a:p>
            <a:r>
              <a:rPr lang="en-IN" b="1" dirty="0"/>
              <a:t>Sensitive data protection</a:t>
            </a:r>
          </a:p>
          <a:p>
            <a:r>
              <a:rPr lang="en-IN" b="1" dirty="0"/>
              <a:t>Logging &amp; Monitoring</a:t>
            </a:r>
          </a:p>
        </p:txBody>
      </p:sp>
      <p:pic>
        <p:nvPicPr>
          <p:cNvPr id="11" name="Picture 10">
            <a:extLst>
              <a:ext uri="{FF2B5EF4-FFF2-40B4-BE49-F238E27FC236}">
                <a16:creationId xmlns:a16="http://schemas.microsoft.com/office/drawing/2014/main" id="{6B541149-38DD-2E29-F6CE-23360B18D082}"/>
              </a:ext>
            </a:extLst>
          </p:cNvPr>
          <p:cNvPicPr>
            <a:picLocks noChangeAspect="1"/>
          </p:cNvPicPr>
          <p:nvPr/>
        </p:nvPicPr>
        <p:blipFill>
          <a:blip r:embed="rId2"/>
          <a:stretch>
            <a:fillRect/>
          </a:stretch>
        </p:blipFill>
        <p:spPr>
          <a:xfrm>
            <a:off x="170936" y="4594664"/>
            <a:ext cx="11872989" cy="2263336"/>
          </a:xfrm>
          <a:prstGeom prst="rect">
            <a:avLst/>
          </a:prstGeom>
        </p:spPr>
      </p:pic>
      <p:pic>
        <p:nvPicPr>
          <p:cNvPr id="3" name="Picture 2">
            <a:extLst>
              <a:ext uri="{FF2B5EF4-FFF2-40B4-BE49-F238E27FC236}">
                <a16:creationId xmlns:a16="http://schemas.microsoft.com/office/drawing/2014/main" id="{9848B703-93AA-EBB9-F7D7-0AC9DD538E1B}"/>
              </a:ext>
            </a:extLst>
          </p:cNvPr>
          <p:cNvPicPr>
            <a:picLocks noChangeAspect="1"/>
          </p:cNvPicPr>
          <p:nvPr/>
        </p:nvPicPr>
        <p:blipFill>
          <a:blip r:embed="rId3"/>
          <a:stretch>
            <a:fillRect/>
          </a:stretch>
        </p:blipFill>
        <p:spPr>
          <a:xfrm>
            <a:off x="3048000" y="1747481"/>
            <a:ext cx="8752729" cy="1650482"/>
          </a:xfrm>
          <a:prstGeom prst="rect">
            <a:avLst/>
          </a:prstGeom>
        </p:spPr>
      </p:pic>
      <p:sp>
        <p:nvSpPr>
          <p:cNvPr id="4" name="TextBox 3">
            <a:extLst>
              <a:ext uri="{FF2B5EF4-FFF2-40B4-BE49-F238E27FC236}">
                <a16:creationId xmlns:a16="http://schemas.microsoft.com/office/drawing/2014/main" id="{F31B0937-66A5-6A84-87D7-DE7A0893D25A}"/>
              </a:ext>
            </a:extLst>
          </p:cNvPr>
          <p:cNvSpPr txBox="1"/>
          <p:nvPr/>
        </p:nvSpPr>
        <p:spPr>
          <a:xfrm>
            <a:off x="2417379" y="3615559"/>
            <a:ext cx="6568966" cy="369332"/>
          </a:xfrm>
          <a:prstGeom prst="rect">
            <a:avLst/>
          </a:prstGeom>
          <a:noFill/>
        </p:spPr>
        <p:txBody>
          <a:bodyPr wrap="square" rtlCol="0">
            <a:spAutoFit/>
          </a:bodyPr>
          <a:lstStyle/>
          <a:p>
            <a:r>
              <a:rPr lang="en-US" dirty="0"/>
              <a:t>Any direction – uploading and downloading</a:t>
            </a:r>
            <a:endParaRPr lang="en-IN" dirty="0"/>
          </a:p>
        </p:txBody>
      </p:sp>
    </p:spTree>
    <p:extLst>
      <p:ext uri="{BB962C8B-B14F-4D97-AF65-F5344CB8AC3E}">
        <p14:creationId xmlns:p14="http://schemas.microsoft.com/office/powerpoint/2010/main" val="4265834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A59E-CC68-19D7-3920-BEE6C721E3F5}"/>
              </a:ext>
            </a:extLst>
          </p:cNvPr>
          <p:cNvSpPr>
            <a:spLocks noGrp="1"/>
          </p:cNvSpPr>
          <p:nvPr>
            <p:ph type="title"/>
          </p:nvPr>
        </p:nvSpPr>
        <p:spPr>
          <a:xfrm>
            <a:off x="0" y="0"/>
            <a:ext cx="12192000" cy="990709"/>
          </a:xfrm>
          <a:solidFill>
            <a:schemeClr val="accent1"/>
          </a:solidFill>
        </p:spPr>
        <p:txBody>
          <a:bodyPr/>
          <a:lstStyle/>
          <a:p>
            <a:r>
              <a:rPr lang="en-US" b="1" dirty="0">
                <a:solidFill>
                  <a:schemeClr val="bg1"/>
                </a:solidFill>
              </a:rPr>
              <a:t>Create own policies</a:t>
            </a:r>
            <a:endParaRPr lang="en-IN" b="1" dirty="0">
              <a:solidFill>
                <a:schemeClr val="bg1"/>
              </a:solidFill>
            </a:endParaRPr>
          </a:p>
        </p:txBody>
      </p:sp>
      <p:pic>
        <p:nvPicPr>
          <p:cNvPr id="5" name="Content Placeholder 4">
            <a:extLst>
              <a:ext uri="{FF2B5EF4-FFF2-40B4-BE49-F238E27FC236}">
                <a16:creationId xmlns:a16="http://schemas.microsoft.com/office/drawing/2014/main" id="{7E70038F-1EF9-CEA4-F057-CBBD047A4E0E}"/>
              </a:ext>
            </a:extLst>
          </p:cNvPr>
          <p:cNvPicPr>
            <a:picLocks noGrp="1" noChangeAspect="1"/>
          </p:cNvPicPr>
          <p:nvPr>
            <p:ph idx="1"/>
          </p:nvPr>
        </p:nvPicPr>
        <p:blipFill>
          <a:blip r:embed="rId2"/>
          <a:stretch>
            <a:fillRect/>
          </a:stretch>
        </p:blipFill>
        <p:spPr>
          <a:xfrm>
            <a:off x="550085" y="1699110"/>
            <a:ext cx="5837426" cy="1729890"/>
          </a:xfrm>
        </p:spPr>
      </p:pic>
      <p:cxnSp>
        <p:nvCxnSpPr>
          <p:cNvPr id="9" name="Straight Arrow Connector 8">
            <a:extLst>
              <a:ext uri="{FF2B5EF4-FFF2-40B4-BE49-F238E27FC236}">
                <a16:creationId xmlns:a16="http://schemas.microsoft.com/office/drawing/2014/main" id="{0843F51C-42F4-B162-350A-E9037E00DC24}"/>
              </a:ext>
            </a:extLst>
          </p:cNvPr>
          <p:cNvCxnSpPr/>
          <p:nvPr/>
        </p:nvCxnSpPr>
        <p:spPr>
          <a:xfrm>
            <a:off x="6387511" y="1881352"/>
            <a:ext cx="1085344" cy="1261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BC615E55-73F6-7983-78F6-55E29B019A68}"/>
              </a:ext>
            </a:extLst>
          </p:cNvPr>
          <p:cNvSpPr txBox="1"/>
          <p:nvPr/>
        </p:nvSpPr>
        <p:spPr>
          <a:xfrm>
            <a:off x="7462345" y="1555531"/>
            <a:ext cx="3899338" cy="369332"/>
          </a:xfrm>
          <a:prstGeom prst="rect">
            <a:avLst/>
          </a:prstGeom>
          <a:noFill/>
        </p:spPr>
        <p:txBody>
          <a:bodyPr wrap="square" rtlCol="0">
            <a:spAutoFit/>
          </a:bodyPr>
          <a:lstStyle/>
          <a:p>
            <a:r>
              <a:rPr lang="en-US" dirty="0"/>
              <a:t>Object database</a:t>
            </a:r>
            <a:endParaRPr lang="en-IN" dirty="0"/>
          </a:p>
        </p:txBody>
      </p:sp>
      <p:pic>
        <p:nvPicPr>
          <p:cNvPr id="12" name="Picture 11">
            <a:extLst>
              <a:ext uri="{FF2B5EF4-FFF2-40B4-BE49-F238E27FC236}">
                <a16:creationId xmlns:a16="http://schemas.microsoft.com/office/drawing/2014/main" id="{EFD7A073-23DC-F59E-AAF8-0A52DA4B3B67}"/>
              </a:ext>
            </a:extLst>
          </p:cNvPr>
          <p:cNvPicPr>
            <a:picLocks noChangeAspect="1"/>
          </p:cNvPicPr>
          <p:nvPr/>
        </p:nvPicPr>
        <p:blipFill>
          <a:blip r:embed="rId3"/>
          <a:stretch>
            <a:fillRect/>
          </a:stretch>
        </p:blipFill>
        <p:spPr>
          <a:xfrm>
            <a:off x="7607084" y="2234067"/>
            <a:ext cx="929721" cy="876376"/>
          </a:xfrm>
          <a:prstGeom prst="rect">
            <a:avLst/>
          </a:prstGeom>
        </p:spPr>
      </p:pic>
      <p:pic>
        <p:nvPicPr>
          <p:cNvPr id="14" name="Picture 13">
            <a:extLst>
              <a:ext uri="{FF2B5EF4-FFF2-40B4-BE49-F238E27FC236}">
                <a16:creationId xmlns:a16="http://schemas.microsoft.com/office/drawing/2014/main" id="{114E0D94-90B0-0456-93D8-55ED2987626A}"/>
              </a:ext>
            </a:extLst>
          </p:cNvPr>
          <p:cNvPicPr>
            <a:picLocks noChangeAspect="1"/>
          </p:cNvPicPr>
          <p:nvPr/>
        </p:nvPicPr>
        <p:blipFill>
          <a:blip r:embed="rId4"/>
          <a:stretch>
            <a:fillRect/>
          </a:stretch>
        </p:blipFill>
        <p:spPr>
          <a:xfrm>
            <a:off x="8618914" y="2914041"/>
            <a:ext cx="1082134" cy="1912786"/>
          </a:xfrm>
          <a:prstGeom prst="rect">
            <a:avLst/>
          </a:prstGeom>
        </p:spPr>
      </p:pic>
    </p:spTree>
    <p:extLst>
      <p:ext uri="{BB962C8B-B14F-4D97-AF65-F5344CB8AC3E}">
        <p14:creationId xmlns:p14="http://schemas.microsoft.com/office/powerpoint/2010/main" val="25110851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807F-CB9B-2DAE-7E20-ACE2DB952AFF}"/>
              </a:ext>
            </a:extLst>
          </p:cNvPr>
          <p:cNvSpPr>
            <a:spLocks noGrp="1"/>
          </p:cNvSpPr>
          <p:nvPr>
            <p:ph type="title"/>
          </p:nvPr>
        </p:nvSpPr>
        <p:spPr>
          <a:xfrm>
            <a:off x="0" y="0"/>
            <a:ext cx="12192000" cy="801523"/>
          </a:xfrm>
          <a:solidFill>
            <a:schemeClr val="accent1"/>
          </a:solidFill>
        </p:spPr>
        <p:txBody>
          <a:bodyPr/>
          <a:lstStyle/>
          <a:p>
            <a:r>
              <a:rPr lang="en-US" b="1" dirty="0">
                <a:solidFill>
                  <a:schemeClr val="bg1"/>
                </a:solidFill>
              </a:rPr>
              <a:t>How to add layers inside a layer</a:t>
            </a:r>
            <a:endParaRPr lang="en-IN" b="1" dirty="0">
              <a:solidFill>
                <a:schemeClr val="bg1"/>
              </a:solidFill>
            </a:endParaRPr>
          </a:p>
        </p:txBody>
      </p:sp>
      <p:sp>
        <p:nvSpPr>
          <p:cNvPr id="3" name="Content Placeholder 2">
            <a:extLst>
              <a:ext uri="{FF2B5EF4-FFF2-40B4-BE49-F238E27FC236}">
                <a16:creationId xmlns:a16="http://schemas.microsoft.com/office/drawing/2014/main" id="{08C4F72A-A22E-B540-A552-4F99413DBAD0}"/>
              </a:ext>
            </a:extLst>
          </p:cNvPr>
          <p:cNvSpPr>
            <a:spLocks noGrp="1"/>
          </p:cNvSpPr>
          <p:nvPr>
            <p:ph idx="1"/>
          </p:nvPr>
        </p:nvSpPr>
        <p:spPr>
          <a:xfrm>
            <a:off x="407276" y="932246"/>
            <a:ext cx="10515600" cy="4351338"/>
          </a:xfrm>
        </p:spPr>
        <p:txBody>
          <a:bodyPr/>
          <a:lstStyle/>
          <a:p>
            <a:pPr marL="0" indent="0">
              <a:buNone/>
            </a:pPr>
            <a:r>
              <a:rPr lang="en-US" dirty="0"/>
              <a:t>Policy &gt; right click &gt; edit policy </a:t>
            </a:r>
            <a:br>
              <a:rPr lang="en-US" dirty="0"/>
            </a:br>
            <a:br>
              <a:rPr lang="en-US" dirty="0"/>
            </a:br>
            <a:r>
              <a:rPr lang="en-US" dirty="0" err="1"/>
              <a:t>i</a:t>
            </a:r>
            <a:r>
              <a:rPr lang="en-US" dirty="0"/>
              <a:t>. ACCESS control for new layers</a:t>
            </a:r>
            <a:br>
              <a:rPr lang="en-US" dirty="0"/>
            </a:br>
            <a:r>
              <a:rPr lang="en-US" dirty="0"/>
              <a:t>ii. URL LAYERS &gt; click on the </a:t>
            </a:r>
            <a:r>
              <a:rPr lang="en-US" dirty="0" err="1"/>
              <a:t>url</a:t>
            </a:r>
            <a:r>
              <a:rPr lang="en-US" dirty="0"/>
              <a:t> &gt;	check mark on the blade </a:t>
            </a:r>
            <a:endParaRPr lang="en-IN" dirty="0"/>
          </a:p>
        </p:txBody>
      </p:sp>
      <p:sp>
        <p:nvSpPr>
          <p:cNvPr id="4" name="Rectangle 3">
            <a:extLst>
              <a:ext uri="{FF2B5EF4-FFF2-40B4-BE49-F238E27FC236}">
                <a16:creationId xmlns:a16="http://schemas.microsoft.com/office/drawing/2014/main" id="{C9D03992-FB2D-C7A5-A7D2-3D9656EB0346}"/>
              </a:ext>
            </a:extLst>
          </p:cNvPr>
          <p:cNvSpPr/>
          <p:nvPr/>
        </p:nvSpPr>
        <p:spPr>
          <a:xfrm>
            <a:off x="5360276" y="2186152"/>
            <a:ext cx="388883" cy="3888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8521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58A00-F62F-21DA-0757-B0B99570A395}"/>
              </a:ext>
            </a:extLst>
          </p:cNvPr>
          <p:cNvSpPr>
            <a:spLocks noGrp="1"/>
          </p:cNvSpPr>
          <p:nvPr>
            <p:ph type="title"/>
          </p:nvPr>
        </p:nvSpPr>
        <p:spPr/>
        <p:txBody>
          <a:bodyPr/>
          <a:lstStyle/>
          <a:p>
            <a:r>
              <a:rPr lang="en-US" dirty="0"/>
              <a:t>Create group</a:t>
            </a:r>
            <a:endParaRPr lang="en-IN" dirty="0"/>
          </a:p>
        </p:txBody>
      </p:sp>
      <p:pic>
        <p:nvPicPr>
          <p:cNvPr id="5" name="Picture 4">
            <a:extLst>
              <a:ext uri="{FF2B5EF4-FFF2-40B4-BE49-F238E27FC236}">
                <a16:creationId xmlns:a16="http://schemas.microsoft.com/office/drawing/2014/main" id="{E8F0E695-0ECA-D32C-3B4D-9564A68ED2B2}"/>
              </a:ext>
            </a:extLst>
          </p:cNvPr>
          <p:cNvPicPr>
            <a:picLocks noChangeAspect="1"/>
          </p:cNvPicPr>
          <p:nvPr/>
        </p:nvPicPr>
        <p:blipFill>
          <a:blip r:embed="rId2"/>
          <a:stretch>
            <a:fillRect/>
          </a:stretch>
        </p:blipFill>
        <p:spPr>
          <a:xfrm>
            <a:off x="3248764" y="1764260"/>
            <a:ext cx="5002170" cy="4888788"/>
          </a:xfrm>
          <a:prstGeom prst="rect">
            <a:avLst/>
          </a:prstGeom>
        </p:spPr>
      </p:pic>
    </p:spTree>
    <p:extLst>
      <p:ext uri="{BB962C8B-B14F-4D97-AF65-F5344CB8AC3E}">
        <p14:creationId xmlns:p14="http://schemas.microsoft.com/office/powerpoint/2010/main" val="37822059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90BB-F403-CCB1-7ED3-1B99D821DB3B}"/>
              </a:ext>
            </a:extLst>
          </p:cNvPr>
          <p:cNvSpPr>
            <a:spLocks noGrp="1"/>
          </p:cNvSpPr>
          <p:nvPr>
            <p:ph type="title"/>
          </p:nvPr>
        </p:nvSpPr>
        <p:spPr>
          <a:xfrm>
            <a:off x="0" y="0"/>
            <a:ext cx="12192000" cy="1001220"/>
          </a:xfrm>
          <a:solidFill>
            <a:schemeClr val="accent1"/>
          </a:solidFill>
        </p:spPr>
        <p:txBody>
          <a:bodyPr/>
          <a:lstStyle/>
          <a:p>
            <a:pPr algn="ctr"/>
            <a:r>
              <a:rPr lang="en-US" b="1" dirty="0">
                <a:solidFill>
                  <a:schemeClr val="bg1"/>
                </a:solidFill>
              </a:rPr>
              <a:t>Lab Task</a:t>
            </a:r>
            <a:endParaRPr lang="en-IN" b="1" dirty="0">
              <a:solidFill>
                <a:schemeClr val="bg1"/>
              </a:solidFill>
            </a:endParaRPr>
          </a:p>
        </p:txBody>
      </p:sp>
      <p:pic>
        <p:nvPicPr>
          <p:cNvPr id="5" name="Picture 4">
            <a:extLst>
              <a:ext uri="{FF2B5EF4-FFF2-40B4-BE49-F238E27FC236}">
                <a16:creationId xmlns:a16="http://schemas.microsoft.com/office/drawing/2014/main" id="{4E4F769A-3A2C-BE49-1F8E-01924478BA52}"/>
              </a:ext>
            </a:extLst>
          </p:cNvPr>
          <p:cNvPicPr>
            <a:picLocks noChangeAspect="1"/>
          </p:cNvPicPr>
          <p:nvPr/>
        </p:nvPicPr>
        <p:blipFill>
          <a:blip r:embed="rId2"/>
          <a:srcRect t="13453"/>
          <a:stretch>
            <a:fillRect/>
          </a:stretch>
        </p:blipFill>
        <p:spPr>
          <a:xfrm>
            <a:off x="1286089" y="1313794"/>
            <a:ext cx="10425063" cy="5058750"/>
          </a:xfrm>
          <a:prstGeom prst="rect">
            <a:avLst/>
          </a:prstGeom>
        </p:spPr>
      </p:pic>
    </p:spTree>
    <p:extLst>
      <p:ext uri="{BB962C8B-B14F-4D97-AF65-F5344CB8AC3E}">
        <p14:creationId xmlns:p14="http://schemas.microsoft.com/office/powerpoint/2010/main" val="19837824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F37F18-2F7A-B369-B543-DBABA710C798}"/>
              </a:ext>
            </a:extLst>
          </p:cNvPr>
          <p:cNvPicPr>
            <a:picLocks noChangeAspect="1"/>
          </p:cNvPicPr>
          <p:nvPr/>
        </p:nvPicPr>
        <p:blipFill>
          <a:blip r:embed="rId2"/>
          <a:stretch>
            <a:fillRect/>
          </a:stretch>
        </p:blipFill>
        <p:spPr>
          <a:xfrm>
            <a:off x="759991" y="417709"/>
            <a:ext cx="3566469" cy="929721"/>
          </a:xfrm>
          <a:prstGeom prst="rect">
            <a:avLst/>
          </a:prstGeom>
        </p:spPr>
      </p:pic>
      <p:pic>
        <p:nvPicPr>
          <p:cNvPr id="7" name="Picture 6">
            <a:extLst>
              <a:ext uri="{FF2B5EF4-FFF2-40B4-BE49-F238E27FC236}">
                <a16:creationId xmlns:a16="http://schemas.microsoft.com/office/drawing/2014/main" id="{A121499F-F418-DFD8-52C0-416D7CC80C47}"/>
              </a:ext>
            </a:extLst>
          </p:cNvPr>
          <p:cNvPicPr>
            <a:picLocks noChangeAspect="1"/>
          </p:cNvPicPr>
          <p:nvPr/>
        </p:nvPicPr>
        <p:blipFill>
          <a:blip r:embed="rId3"/>
          <a:stretch>
            <a:fillRect/>
          </a:stretch>
        </p:blipFill>
        <p:spPr>
          <a:xfrm>
            <a:off x="8133639" y="111372"/>
            <a:ext cx="1828958" cy="1912786"/>
          </a:xfrm>
          <a:prstGeom prst="rect">
            <a:avLst/>
          </a:prstGeom>
        </p:spPr>
      </p:pic>
      <p:sp>
        <p:nvSpPr>
          <p:cNvPr id="8" name="Arrow: Right 7">
            <a:extLst>
              <a:ext uri="{FF2B5EF4-FFF2-40B4-BE49-F238E27FC236}">
                <a16:creationId xmlns:a16="http://schemas.microsoft.com/office/drawing/2014/main" id="{FCD95184-0BC3-DB90-E00E-0C97CA53DA7B}"/>
              </a:ext>
            </a:extLst>
          </p:cNvPr>
          <p:cNvSpPr/>
          <p:nvPr/>
        </p:nvSpPr>
        <p:spPr>
          <a:xfrm>
            <a:off x="5058137" y="552691"/>
            <a:ext cx="1454552" cy="10301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Solution</a:t>
            </a:r>
            <a:endParaRPr lang="en-IN" dirty="0"/>
          </a:p>
        </p:txBody>
      </p:sp>
    </p:spTree>
    <p:extLst>
      <p:ext uri="{BB962C8B-B14F-4D97-AF65-F5344CB8AC3E}">
        <p14:creationId xmlns:p14="http://schemas.microsoft.com/office/powerpoint/2010/main" val="30162904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B070-B453-AA02-6CEA-C8EE1963C6A1}"/>
              </a:ext>
            </a:extLst>
          </p:cNvPr>
          <p:cNvSpPr>
            <a:spLocks noGrp="1"/>
          </p:cNvSpPr>
          <p:nvPr>
            <p:ph type="title"/>
          </p:nvPr>
        </p:nvSpPr>
        <p:spPr>
          <a:xfrm>
            <a:off x="0" y="-155736"/>
            <a:ext cx="12192000" cy="1325563"/>
          </a:xfrm>
          <a:solidFill>
            <a:schemeClr val="accent1"/>
          </a:solidFill>
        </p:spPr>
        <p:txBody>
          <a:bodyPr/>
          <a:lstStyle/>
          <a:p>
            <a:pPr algn="ctr"/>
            <a:r>
              <a:rPr lang="en-US" b="1" dirty="0">
                <a:solidFill>
                  <a:schemeClr val="bg1"/>
                </a:solidFill>
              </a:rPr>
              <a:t>Turn on URL filtering blades (</a:t>
            </a:r>
            <a:r>
              <a:rPr lang="en-US" sz="4000" b="1" dirty="0">
                <a:solidFill>
                  <a:schemeClr val="bg1"/>
                </a:solidFill>
              </a:rPr>
              <a:t>Knowle of Ordered layers</a:t>
            </a:r>
            <a:r>
              <a:rPr lang="en-US" b="1" dirty="0">
                <a:solidFill>
                  <a:schemeClr val="bg1"/>
                </a:solidFill>
              </a:rPr>
              <a:t>)</a:t>
            </a:r>
            <a:endParaRPr lang="en-IN" b="1" dirty="0">
              <a:solidFill>
                <a:schemeClr val="bg1"/>
              </a:solidFill>
            </a:endParaRPr>
          </a:p>
        </p:txBody>
      </p:sp>
      <p:sp>
        <p:nvSpPr>
          <p:cNvPr id="6" name="TextBox 5">
            <a:extLst>
              <a:ext uri="{FF2B5EF4-FFF2-40B4-BE49-F238E27FC236}">
                <a16:creationId xmlns:a16="http://schemas.microsoft.com/office/drawing/2014/main" id="{895C54E1-7393-0DBE-1CC5-34639500DF4D}"/>
              </a:ext>
            </a:extLst>
          </p:cNvPr>
          <p:cNvSpPr txBox="1"/>
          <p:nvPr/>
        </p:nvSpPr>
        <p:spPr>
          <a:xfrm>
            <a:off x="162046" y="4895307"/>
            <a:ext cx="5023411" cy="1200329"/>
          </a:xfrm>
          <a:prstGeom prst="rect">
            <a:avLst/>
          </a:prstGeom>
          <a:noFill/>
        </p:spPr>
        <p:txBody>
          <a:bodyPr wrap="square" rtlCol="0">
            <a:spAutoFit/>
          </a:bodyPr>
          <a:lstStyle/>
          <a:p>
            <a:r>
              <a:rPr lang="en-US" b="1" dirty="0"/>
              <a:t>Option1:</a:t>
            </a:r>
            <a:br>
              <a:rPr lang="en-US" b="1" dirty="0"/>
            </a:br>
            <a:r>
              <a:rPr lang="en-US" b="1" dirty="0"/>
              <a:t>Right click on policy &gt;  Blades (2 click)</a:t>
            </a:r>
            <a:br>
              <a:rPr lang="en-US" b="1" dirty="0"/>
            </a:br>
            <a:r>
              <a:rPr lang="en-US" b="1" dirty="0"/>
              <a:t>if we do this then it will be installed on the same access control policy </a:t>
            </a:r>
            <a:r>
              <a:rPr lang="en-US" b="1" dirty="0" err="1"/>
              <a:t>packge</a:t>
            </a:r>
            <a:r>
              <a:rPr lang="en-US" b="1" dirty="0"/>
              <a:t>.</a:t>
            </a:r>
            <a:endParaRPr lang="en-IN" b="1" dirty="0"/>
          </a:p>
        </p:txBody>
      </p:sp>
      <p:pic>
        <p:nvPicPr>
          <p:cNvPr id="10" name="Picture 9">
            <a:extLst>
              <a:ext uri="{FF2B5EF4-FFF2-40B4-BE49-F238E27FC236}">
                <a16:creationId xmlns:a16="http://schemas.microsoft.com/office/drawing/2014/main" id="{053569D1-CFBD-A502-F39B-4CC78A777C05}"/>
              </a:ext>
            </a:extLst>
          </p:cNvPr>
          <p:cNvPicPr>
            <a:picLocks noChangeAspect="1"/>
          </p:cNvPicPr>
          <p:nvPr/>
        </p:nvPicPr>
        <p:blipFill>
          <a:blip r:embed="rId2"/>
          <a:srcRect t="3961" r="12845" b="9084"/>
          <a:stretch>
            <a:fillRect/>
          </a:stretch>
        </p:blipFill>
        <p:spPr>
          <a:xfrm>
            <a:off x="162046" y="1481559"/>
            <a:ext cx="5474826" cy="3102016"/>
          </a:xfrm>
          <a:prstGeom prst="rect">
            <a:avLst/>
          </a:prstGeom>
        </p:spPr>
      </p:pic>
      <p:sp>
        <p:nvSpPr>
          <p:cNvPr id="11" name="TextBox 10">
            <a:extLst>
              <a:ext uri="{FF2B5EF4-FFF2-40B4-BE49-F238E27FC236}">
                <a16:creationId xmlns:a16="http://schemas.microsoft.com/office/drawing/2014/main" id="{E76257E0-C79E-C8BF-899D-8F31A829BF90}"/>
              </a:ext>
            </a:extLst>
          </p:cNvPr>
          <p:cNvSpPr txBox="1"/>
          <p:nvPr/>
        </p:nvSpPr>
        <p:spPr>
          <a:xfrm>
            <a:off x="6180881" y="1481559"/>
            <a:ext cx="5694744" cy="923330"/>
          </a:xfrm>
          <a:prstGeom prst="rect">
            <a:avLst/>
          </a:prstGeom>
          <a:noFill/>
        </p:spPr>
        <p:txBody>
          <a:bodyPr wrap="square" rtlCol="0">
            <a:spAutoFit/>
          </a:bodyPr>
          <a:lstStyle/>
          <a:p>
            <a:r>
              <a:rPr lang="en-US" b="1" dirty="0"/>
              <a:t>Option2:</a:t>
            </a:r>
          </a:p>
          <a:p>
            <a:r>
              <a:rPr lang="en-US" b="1" dirty="0"/>
              <a:t>Policy &gt; </a:t>
            </a:r>
            <a:r>
              <a:rPr lang="en-US" b="1" dirty="0" err="1"/>
              <a:t>rightclick</a:t>
            </a:r>
            <a:r>
              <a:rPr lang="en-US" b="1" dirty="0"/>
              <a:t> &gt; access control &gt;  app &amp; </a:t>
            </a:r>
            <a:r>
              <a:rPr lang="en-US" b="1" dirty="0" err="1"/>
              <a:t>url</a:t>
            </a:r>
            <a:r>
              <a:rPr lang="en-US" b="1" dirty="0"/>
              <a:t> filtering</a:t>
            </a:r>
            <a:br>
              <a:rPr lang="en-US" b="1" dirty="0"/>
            </a:br>
            <a:r>
              <a:rPr lang="en-US" b="1" dirty="0"/>
              <a:t>advance: accept                 (drop)</a:t>
            </a:r>
            <a:endParaRPr lang="en-IN" b="1" dirty="0"/>
          </a:p>
        </p:txBody>
      </p:sp>
    </p:spTree>
    <p:extLst>
      <p:ext uri="{BB962C8B-B14F-4D97-AF65-F5344CB8AC3E}">
        <p14:creationId xmlns:p14="http://schemas.microsoft.com/office/powerpoint/2010/main" val="21870241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268-7E37-A7A3-FBDC-31D2F6641B52}"/>
              </a:ext>
            </a:extLst>
          </p:cNvPr>
          <p:cNvSpPr>
            <a:spLocks noGrp="1"/>
          </p:cNvSpPr>
          <p:nvPr>
            <p:ph type="title"/>
          </p:nvPr>
        </p:nvSpPr>
        <p:spPr>
          <a:xfrm>
            <a:off x="0" y="0"/>
            <a:ext cx="12192000" cy="1022241"/>
          </a:xfrm>
          <a:solidFill>
            <a:schemeClr val="accent1"/>
          </a:solidFill>
        </p:spPr>
        <p:txBody>
          <a:bodyPr/>
          <a:lstStyle/>
          <a:p>
            <a:pPr algn="ctr"/>
            <a:r>
              <a:rPr lang="en-US" b="1" dirty="0">
                <a:solidFill>
                  <a:schemeClr val="bg1"/>
                </a:solidFill>
              </a:rPr>
              <a:t>Identity Awareness Blade (LDAP &amp; User Directory)</a:t>
            </a:r>
            <a:endParaRPr lang="en-IN" b="1" dirty="0">
              <a:solidFill>
                <a:schemeClr val="bg1"/>
              </a:solidFill>
            </a:endParaRPr>
          </a:p>
        </p:txBody>
      </p:sp>
      <p:sp>
        <p:nvSpPr>
          <p:cNvPr id="3" name="Content Placeholder 2">
            <a:extLst>
              <a:ext uri="{FF2B5EF4-FFF2-40B4-BE49-F238E27FC236}">
                <a16:creationId xmlns:a16="http://schemas.microsoft.com/office/drawing/2014/main" id="{71E8640C-1292-DC72-8DA4-CBE51C9149F0}"/>
              </a:ext>
            </a:extLst>
          </p:cNvPr>
          <p:cNvSpPr>
            <a:spLocks noGrp="1"/>
          </p:cNvSpPr>
          <p:nvPr>
            <p:ph idx="1"/>
          </p:nvPr>
        </p:nvSpPr>
        <p:spPr>
          <a:xfrm>
            <a:off x="112985" y="1163474"/>
            <a:ext cx="11921359" cy="4351338"/>
          </a:xfrm>
        </p:spPr>
        <p:txBody>
          <a:bodyPr/>
          <a:lstStyle/>
          <a:p>
            <a:pPr marL="0" indent="0">
              <a:buNone/>
            </a:pPr>
            <a:r>
              <a:rPr lang="en-US" dirty="0"/>
              <a:t>Identity Awareness Blade is used to authenticate a device not only based on IP address but also username and password.</a:t>
            </a:r>
            <a:endParaRPr lang="en-IN" dirty="0"/>
          </a:p>
        </p:txBody>
      </p:sp>
      <p:pic>
        <p:nvPicPr>
          <p:cNvPr id="5" name="Picture 4">
            <a:extLst>
              <a:ext uri="{FF2B5EF4-FFF2-40B4-BE49-F238E27FC236}">
                <a16:creationId xmlns:a16="http://schemas.microsoft.com/office/drawing/2014/main" id="{A5783156-F5A8-7E7E-B951-6A92264FB762}"/>
              </a:ext>
            </a:extLst>
          </p:cNvPr>
          <p:cNvPicPr>
            <a:picLocks noChangeAspect="1"/>
          </p:cNvPicPr>
          <p:nvPr/>
        </p:nvPicPr>
        <p:blipFill>
          <a:blip r:embed="rId2"/>
          <a:srcRect r="1387"/>
          <a:stretch>
            <a:fillRect/>
          </a:stretch>
        </p:blipFill>
        <p:spPr>
          <a:xfrm>
            <a:off x="1828801" y="2016112"/>
            <a:ext cx="8219090" cy="4477588"/>
          </a:xfrm>
          <a:prstGeom prst="rect">
            <a:avLst/>
          </a:prstGeom>
        </p:spPr>
      </p:pic>
    </p:spTree>
    <p:extLst>
      <p:ext uri="{BB962C8B-B14F-4D97-AF65-F5344CB8AC3E}">
        <p14:creationId xmlns:p14="http://schemas.microsoft.com/office/powerpoint/2010/main" val="40387689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D9EBE-2826-241D-980E-C4B83EE89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58B4F-B5B2-110E-E3A0-4F6AE14A837F}"/>
              </a:ext>
            </a:extLst>
          </p:cNvPr>
          <p:cNvSpPr>
            <a:spLocks noGrp="1"/>
          </p:cNvSpPr>
          <p:nvPr>
            <p:ph type="title"/>
          </p:nvPr>
        </p:nvSpPr>
        <p:spPr>
          <a:xfrm>
            <a:off x="0" y="0"/>
            <a:ext cx="12192000" cy="1022241"/>
          </a:xfrm>
          <a:solidFill>
            <a:schemeClr val="accent1"/>
          </a:solidFill>
        </p:spPr>
        <p:txBody>
          <a:bodyPr/>
          <a:lstStyle/>
          <a:p>
            <a:pPr algn="ctr"/>
            <a:r>
              <a:rPr lang="en-US" b="1" dirty="0">
                <a:solidFill>
                  <a:schemeClr val="bg1"/>
                </a:solidFill>
              </a:rPr>
              <a:t>Active Directory</a:t>
            </a:r>
            <a:endParaRPr lang="en-IN" b="1" dirty="0">
              <a:solidFill>
                <a:schemeClr val="bg1"/>
              </a:solidFill>
            </a:endParaRPr>
          </a:p>
        </p:txBody>
      </p:sp>
      <p:pic>
        <p:nvPicPr>
          <p:cNvPr id="8" name="Picture 7">
            <a:extLst>
              <a:ext uri="{FF2B5EF4-FFF2-40B4-BE49-F238E27FC236}">
                <a16:creationId xmlns:a16="http://schemas.microsoft.com/office/drawing/2014/main" id="{EE49610F-5C38-708D-2C9C-1FCB15D29264}"/>
              </a:ext>
            </a:extLst>
          </p:cNvPr>
          <p:cNvPicPr>
            <a:picLocks noChangeAspect="1"/>
          </p:cNvPicPr>
          <p:nvPr/>
        </p:nvPicPr>
        <p:blipFill>
          <a:blip r:embed="rId2"/>
          <a:stretch>
            <a:fillRect/>
          </a:stretch>
        </p:blipFill>
        <p:spPr>
          <a:xfrm>
            <a:off x="893379" y="1514946"/>
            <a:ext cx="10668000" cy="4539698"/>
          </a:xfrm>
          <a:prstGeom prst="rect">
            <a:avLst/>
          </a:prstGeom>
        </p:spPr>
      </p:pic>
    </p:spTree>
    <p:extLst>
      <p:ext uri="{BB962C8B-B14F-4D97-AF65-F5344CB8AC3E}">
        <p14:creationId xmlns:p14="http://schemas.microsoft.com/office/powerpoint/2010/main" val="3326933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7423</TotalTime>
  <Words>4293</Words>
  <Application>Microsoft Office PowerPoint</Application>
  <PresentationFormat>Widescreen</PresentationFormat>
  <Paragraphs>405</Paragraphs>
  <Slides>103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(body)</vt:lpstr>
      <vt:lpstr>Calibri Light</vt:lpstr>
      <vt:lpstr>Calibri Light (heading)</vt:lpstr>
      <vt:lpstr>Open Sans</vt:lpstr>
      <vt:lpstr>Office Theme</vt:lpstr>
      <vt:lpstr>PowerPoint Presentation</vt:lpstr>
      <vt:lpstr>Lab Task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Firewall Works</vt:lpstr>
      <vt:lpstr>Stateless And Stateful Firewall (TCP &amp; UCP)</vt:lpstr>
      <vt:lpstr>PowerPoint Presentation</vt:lpstr>
      <vt:lpstr>PowerPoint Presentation</vt:lpstr>
      <vt:lpstr>Which TCP states indicate firewall is blocking Checkpoint History</vt:lpstr>
      <vt:lpstr>PowerPoint Presentation</vt:lpstr>
      <vt:lpstr>PowerPoint Presentation</vt:lpstr>
      <vt:lpstr>Connection Table</vt:lpstr>
      <vt:lpstr>PowerPoint Presentation</vt:lpstr>
      <vt:lpstr>Three Tier Architecture</vt:lpstr>
      <vt:lpstr>PowerPoint Presentation</vt:lpstr>
      <vt:lpstr>Checkpoint Deployment</vt:lpstr>
      <vt:lpstr>Security Gateway Deployment</vt:lpstr>
      <vt:lpstr>Checkpoint Software Blades</vt:lpstr>
      <vt:lpstr>INSTALL GAIA ON CHECKPOINT</vt:lpstr>
      <vt:lpstr>Checkpoint Network Security </vt:lpstr>
      <vt:lpstr>Checkpoint Network Security </vt:lpstr>
      <vt:lpstr>Checkpoint Blades</vt:lpstr>
      <vt:lpstr>Identity Awareness Software Blade</vt:lpstr>
      <vt:lpstr>Check Point IPSec VPN Blade</vt:lpstr>
      <vt:lpstr>Check Point Mobile Access Software Blade</vt:lpstr>
      <vt:lpstr>Check Point Adv Networking &amp; Clustering Blade</vt:lpstr>
      <vt:lpstr>Check Point Anti-Bot Blade</vt:lpstr>
      <vt:lpstr>Check Point Anti-Virus Blade</vt:lpstr>
      <vt:lpstr>Check Point Application Control Software Blade</vt:lpstr>
      <vt:lpstr>Check Point Compliance Software Blade</vt:lpstr>
      <vt:lpstr>Check Point URL Filtering Software Blade</vt:lpstr>
      <vt:lpstr>Check Point URL Filtering Software Blade</vt:lpstr>
      <vt:lpstr>Check Point Data Loss Prevention Blade</vt:lpstr>
      <vt:lpstr>Check Point IPS Software Blade</vt:lpstr>
      <vt:lpstr>PowerPoint Presentation</vt:lpstr>
      <vt:lpstr>PowerPoint Presentation</vt:lpstr>
      <vt:lpstr>PowerPoint Presentation</vt:lpstr>
      <vt:lpstr>PowerPoint Presentation</vt:lpstr>
      <vt:lpstr>Useful commands and expert mode</vt:lpstr>
      <vt:lpstr>SIC (Secure Internal communication)</vt:lpstr>
      <vt:lpstr>SIC (Secure Internal communication)</vt:lpstr>
      <vt:lpstr>Packet Flow in Checkpoint</vt:lpstr>
      <vt:lpstr>SAM DATABASE (GSACK TEAM)</vt:lpstr>
      <vt:lpstr>Anti-Spoofing</vt:lpstr>
      <vt:lpstr>Anti-Spoofing</vt:lpstr>
      <vt:lpstr>PowerPoint Presentation</vt:lpstr>
      <vt:lpstr>Policy Lookup &amp; Destination Nat</vt:lpstr>
      <vt:lpstr>Route Lookup, Source Nat &amp; Layer 7 Inspection</vt:lpstr>
      <vt:lpstr>Encryption &amp; Routing</vt:lpstr>
      <vt:lpstr>Security Policy Management</vt:lpstr>
      <vt:lpstr>Types of rules in the rule base</vt:lpstr>
      <vt:lpstr>Creating a Basic Access Control Policy</vt:lpstr>
      <vt:lpstr>Objects</vt:lpstr>
      <vt:lpstr>Create Policy using Smart Console</vt:lpstr>
      <vt:lpstr>Create a domain in WEB_SERVER</vt:lpstr>
      <vt:lpstr>PowerPoint Presentation</vt:lpstr>
      <vt:lpstr>Policy Packages &amp; Database Revisions</vt:lpstr>
      <vt:lpstr>PowerPoint Presentation</vt:lpstr>
      <vt:lpstr>Diff Policy Package For Different Firewall</vt:lpstr>
      <vt:lpstr>NAT</vt:lpstr>
      <vt:lpstr>NAT (Network Address Translation)</vt:lpstr>
      <vt:lpstr>Types Of NAT</vt:lpstr>
      <vt:lpstr>PAT (Port Address Translation)(Redirect)</vt:lpstr>
      <vt:lpstr>Hide Nat(PAT)</vt:lpstr>
      <vt:lpstr>Static Nat</vt:lpstr>
      <vt:lpstr>Give access to internet</vt:lpstr>
      <vt:lpstr>PowerPoint Presentation</vt:lpstr>
      <vt:lpstr>Solve the manual NAT</vt:lpstr>
      <vt:lpstr>Backup &amp; Restore</vt:lpstr>
      <vt:lpstr>Backup &amp; Restore</vt:lpstr>
      <vt:lpstr>Backup &amp; Restore</vt:lpstr>
      <vt:lpstr>Policy Layers</vt:lpstr>
      <vt:lpstr>PowerPoint Presentation</vt:lpstr>
      <vt:lpstr>PowerPoint Presentation</vt:lpstr>
      <vt:lpstr>PowerPoint Presentation</vt:lpstr>
      <vt:lpstr>PowerPoint Presentation</vt:lpstr>
      <vt:lpstr>TLS Handshake</vt:lpstr>
      <vt:lpstr>Checkpoint Https Inspection (SSL Decryption)</vt:lpstr>
      <vt:lpstr>PowerPoint Presentation</vt:lpstr>
      <vt:lpstr>Checkpoint Https Inspection</vt:lpstr>
      <vt:lpstr>CISO (Chief Information Security Officer)</vt:lpstr>
      <vt:lpstr>Application Filtering</vt:lpstr>
      <vt:lpstr>PowerPoint Presentation</vt:lpstr>
      <vt:lpstr>Create own policies</vt:lpstr>
      <vt:lpstr>How to add layers inside a layer</vt:lpstr>
      <vt:lpstr>Create group</vt:lpstr>
      <vt:lpstr>Lab Task</vt:lpstr>
      <vt:lpstr>PowerPoint Presentation</vt:lpstr>
      <vt:lpstr>Turn on URL filtering blades (Knowle of Ordered layers)</vt:lpstr>
      <vt:lpstr>Identity Awareness Blade (LDAP &amp; User Directory)</vt:lpstr>
      <vt:lpstr>Active Directory</vt:lpstr>
      <vt:lpstr>Checkpoint Database</vt:lpstr>
      <vt:lpstr>PowerPoint Presentation</vt:lpstr>
      <vt:lpstr>errors</vt:lpstr>
      <vt:lpstr> Management Tier: The Brains and Central Control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Shankar Pradhan</dc:creator>
  <cp:lastModifiedBy>Shankar Pradhan</cp:lastModifiedBy>
  <cp:revision>196</cp:revision>
  <dcterms:created xsi:type="dcterms:W3CDTF">2025-06-01T13:25:50Z</dcterms:created>
  <dcterms:modified xsi:type="dcterms:W3CDTF">2025-07-12T07:47:01Z</dcterms:modified>
</cp:coreProperties>
</file>